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74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6" r:id="rId11"/>
    <p:sldId id="272" r:id="rId12"/>
    <p:sldId id="277" r:id="rId13"/>
    <p:sldId id="265" r:id="rId14"/>
    <p:sldId id="279" r:id="rId15"/>
    <p:sldId id="280" r:id="rId16"/>
    <p:sldId id="273" r:id="rId17"/>
    <p:sldId id="268" r:id="rId18"/>
    <p:sldId id="275" r:id="rId19"/>
    <p:sldId id="269" r:id="rId20"/>
    <p:sldId id="270" r:id="rId21"/>
    <p:sldId id="27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0"/>
    <p:restoredTop sz="94307"/>
  </p:normalViewPr>
  <p:slideViewPr>
    <p:cSldViewPr snapToGrid="0" snapToObjects="1">
      <p:cViewPr varScale="1">
        <p:scale>
          <a:sx n="102" d="100"/>
          <a:sy n="102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66321-F5B6-4567-8952-108E4ABD6AE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908A1D0-F24F-42E3-8DDC-35F827ED486E}">
      <dgm:prSet/>
      <dgm:spPr/>
      <dgm:t>
        <a:bodyPr/>
        <a:lstStyle/>
        <a:p>
          <a:r>
            <a:rPr lang="en-US" dirty="0"/>
            <a:t>Volume: millions of tweets</a:t>
          </a:r>
        </a:p>
      </dgm:t>
    </dgm:pt>
    <dgm:pt modelId="{254C32C3-0BFF-45B6-96CC-5C0720762E67}" type="parTrans" cxnId="{754E0FC5-758C-466F-B1C8-37E5C2F5E323}">
      <dgm:prSet/>
      <dgm:spPr/>
      <dgm:t>
        <a:bodyPr/>
        <a:lstStyle/>
        <a:p>
          <a:endParaRPr lang="en-US"/>
        </a:p>
      </dgm:t>
    </dgm:pt>
    <dgm:pt modelId="{262DAC6A-A600-41FD-BE7F-6B7FE36F69C9}" type="sibTrans" cxnId="{754E0FC5-758C-466F-B1C8-37E5C2F5E323}">
      <dgm:prSet/>
      <dgm:spPr/>
      <dgm:t>
        <a:bodyPr/>
        <a:lstStyle/>
        <a:p>
          <a:endParaRPr lang="en-US"/>
        </a:p>
      </dgm:t>
    </dgm:pt>
    <dgm:pt modelId="{CD76BB75-BC4F-4BAC-9335-E441F49DC34A}">
      <dgm:prSet/>
      <dgm:spPr/>
      <dgm:t>
        <a:bodyPr/>
        <a:lstStyle/>
        <a:p>
          <a:r>
            <a:rPr lang="en-US"/>
            <a:t>Velocity: Real-time updates</a:t>
          </a:r>
        </a:p>
      </dgm:t>
    </dgm:pt>
    <dgm:pt modelId="{B5A8E1B8-4F76-44CD-93BC-1B17AB228730}" type="parTrans" cxnId="{FA4AD043-3BFB-493F-B120-8F244A4F29D8}">
      <dgm:prSet/>
      <dgm:spPr/>
      <dgm:t>
        <a:bodyPr/>
        <a:lstStyle/>
        <a:p>
          <a:endParaRPr lang="en-US"/>
        </a:p>
      </dgm:t>
    </dgm:pt>
    <dgm:pt modelId="{441B2283-D0E2-42A6-80D0-2FCAE7822BCD}" type="sibTrans" cxnId="{FA4AD043-3BFB-493F-B120-8F244A4F29D8}">
      <dgm:prSet/>
      <dgm:spPr/>
      <dgm:t>
        <a:bodyPr/>
        <a:lstStyle/>
        <a:p>
          <a:endParaRPr lang="en-US"/>
        </a:p>
      </dgm:t>
    </dgm:pt>
    <dgm:pt modelId="{455AF539-D5B7-4A66-9775-118A4BB131FD}">
      <dgm:prSet/>
      <dgm:spPr/>
      <dgm:t>
        <a:bodyPr/>
        <a:lstStyle/>
        <a:p>
          <a:r>
            <a:rPr lang="en-US"/>
            <a:t>Variety: User-generated data</a:t>
          </a:r>
        </a:p>
      </dgm:t>
    </dgm:pt>
    <dgm:pt modelId="{CD4E1D80-9698-47D8-B978-B4E991D3B425}" type="parTrans" cxnId="{D12DCCBA-5AB5-443B-AEB7-687501A5FAB3}">
      <dgm:prSet/>
      <dgm:spPr/>
      <dgm:t>
        <a:bodyPr/>
        <a:lstStyle/>
        <a:p>
          <a:endParaRPr lang="en-US"/>
        </a:p>
      </dgm:t>
    </dgm:pt>
    <dgm:pt modelId="{9BD69603-D66C-42D5-B9F3-9E7FD4DD1338}" type="sibTrans" cxnId="{D12DCCBA-5AB5-443B-AEB7-687501A5FAB3}">
      <dgm:prSet/>
      <dgm:spPr/>
      <dgm:t>
        <a:bodyPr/>
        <a:lstStyle/>
        <a:p>
          <a:endParaRPr lang="en-US"/>
        </a:p>
      </dgm:t>
    </dgm:pt>
    <dgm:pt modelId="{980EF033-5C39-8542-AE47-77932E8E242B}" type="pres">
      <dgm:prSet presAssocID="{34F66321-F5B6-4567-8952-108E4ABD6AE0}" presName="linear" presStyleCnt="0">
        <dgm:presLayoutVars>
          <dgm:animLvl val="lvl"/>
          <dgm:resizeHandles val="exact"/>
        </dgm:presLayoutVars>
      </dgm:prSet>
      <dgm:spPr/>
    </dgm:pt>
    <dgm:pt modelId="{D001F655-A10D-C746-B651-D0B81BD2993C}" type="pres">
      <dgm:prSet presAssocID="{F908A1D0-F24F-42E3-8DDC-35F827ED486E}" presName="parentText" presStyleLbl="node1" presStyleIdx="0" presStyleCnt="3" custLinFactNeighborX="-62910" custLinFactNeighborY="26480">
        <dgm:presLayoutVars>
          <dgm:chMax val="0"/>
          <dgm:bulletEnabled val="1"/>
        </dgm:presLayoutVars>
      </dgm:prSet>
      <dgm:spPr/>
    </dgm:pt>
    <dgm:pt modelId="{D1A90146-62B4-6841-90AC-F9FFD568D9C5}" type="pres">
      <dgm:prSet presAssocID="{262DAC6A-A600-41FD-BE7F-6B7FE36F69C9}" presName="spacer" presStyleCnt="0"/>
      <dgm:spPr/>
    </dgm:pt>
    <dgm:pt modelId="{9D909B3B-1A32-CB41-8884-45FF81600C91}" type="pres">
      <dgm:prSet presAssocID="{CD76BB75-BC4F-4BAC-9335-E441F49DC34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5E0DD0-2FC1-0B41-86E1-EEDA94B6D385}" type="pres">
      <dgm:prSet presAssocID="{441B2283-D0E2-42A6-80D0-2FCAE7822BCD}" presName="spacer" presStyleCnt="0"/>
      <dgm:spPr/>
    </dgm:pt>
    <dgm:pt modelId="{D4D8F8DD-D11F-9A4F-936D-8B3214C8F8CF}" type="pres">
      <dgm:prSet presAssocID="{455AF539-D5B7-4A66-9775-118A4BB131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4AD043-3BFB-493F-B120-8F244A4F29D8}" srcId="{34F66321-F5B6-4567-8952-108E4ABD6AE0}" destId="{CD76BB75-BC4F-4BAC-9335-E441F49DC34A}" srcOrd="1" destOrd="0" parTransId="{B5A8E1B8-4F76-44CD-93BC-1B17AB228730}" sibTransId="{441B2283-D0E2-42A6-80D0-2FCAE7822BCD}"/>
    <dgm:cxn modelId="{A669D54A-0E35-404A-86D8-92614ECD8D82}" type="presOf" srcId="{455AF539-D5B7-4A66-9775-118A4BB131FD}" destId="{D4D8F8DD-D11F-9A4F-936D-8B3214C8F8CF}" srcOrd="0" destOrd="0" presId="urn:microsoft.com/office/officeart/2005/8/layout/vList2"/>
    <dgm:cxn modelId="{CB6A7750-845A-B945-B75C-5E0051C60EEA}" type="presOf" srcId="{CD76BB75-BC4F-4BAC-9335-E441F49DC34A}" destId="{9D909B3B-1A32-CB41-8884-45FF81600C91}" srcOrd="0" destOrd="0" presId="urn:microsoft.com/office/officeart/2005/8/layout/vList2"/>
    <dgm:cxn modelId="{B13DE47E-DA8F-F94F-9A2A-42503F4E9861}" type="presOf" srcId="{F908A1D0-F24F-42E3-8DDC-35F827ED486E}" destId="{D001F655-A10D-C746-B651-D0B81BD2993C}" srcOrd="0" destOrd="0" presId="urn:microsoft.com/office/officeart/2005/8/layout/vList2"/>
    <dgm:cxn modelId="{D12DCCBA-5AB5-443B-AEB7-687501A5FAB3}" srcId="{34F66321-F5B6-4567-8952-108E4ABD6AE0}" destId="{455AF539-D5B7-4A66-9775-118A4BB131FD}" srcOrd="2" destOrd="0" parTransId="{CD4E1D80-9698-47D8-B978-B4E991D3B425}" sibTransId="{9BD69603-D66C-42D5-B9F3-9E7FD4DD1338}"/>
    <dgm:cxn modelId="{754E0FC5-758C-466F-B1C8-37E5C2F5E323}" srcId="{34F66321-F5B6-4567-8952-108E4ABD6AE0}" destId="{F908A1D0-F24F-42E3-8DDC-35F827ED486E}" srcOrd="0" destOrd="0" parTransId="{254C32C3-0BFF-45B6-96CC-5C0720762E67}" sibTransId="{262DAC6A-A600-41FD-BE7F-6B7FE36F69C9}"/>
    <dgm:cxn modelId="{D47141E1-50DE-E94E-93A1-9B3C0230A5D3}" type="presOf" srcId="{34F66321-F5B6-4567-8952-108E4ABD6AE0}" destId="{980EF033-5C39-8542-AE47-77932E8E242B}" srcOrd="0" destOrd="0" presId="urn:microsoft.com/office/officeart/2005/8/layout/vList2"/>
    <dgm:cxn modelId="{066DFFEF-8B78-4B4B-ABB9-C36DA62F1E4F}" type="presParOf" srcId="{980EF033-5C39-8542-AE47-77932E8E242B}" destId="{D001F655-A10D-C746-B651-D0B81BD2993C}" srcOrd="0" destOrd="0" presId="urn:microsoft.com/office/officeart/2005/8/layout/vList2"/>
    <dgm:cxn modelId="{7ADB65E5-CF7B-FD4C-8E31-F0D4C16029F8}" type="presParOf" srcId="{980EF033-5C39-8542-AE47-77932E8E242B}" destId="{D1A90146-62B4-6841-90AC-F9FFD568D9C5}" srcOrd="1" destOrd="0" presId="urn:microsoft.com/office/officeart/2005/8/layout/vList2"/>
    <dgm:cxn modelId="{13EDE2F5-073E-AE40-AE87-718446EB56F1}" type="presParOf" srcId="{980EF033-5C39-8542-AE47-77932E8E242B}" destId="{9D909B3B-1A32-CB41-8884-45FF81600C91}" srcOrd="2" destOrd="0" presId="urn:microsoft.com/office/officeart/2005/8/layout/vList2"/>
    <dgm:cxn modelId="{64C1F537-F617-3E47-ACAD-8DCB578C9984}" type="presParOf" srcId="{980EF033-5C39-8542-AE47-77932E8E242B}" destId="{BD5E0DD0-2FC1-0B41-86E1-EEDA94B6D385}" srcOrd="3" destOrd="0" presId="urn:microsoft.com/office/officeart/2005/8/layout/vList2"/>
    <dgm:cxn modelId="{7FBCB355-EE93-B346-8978-39EB180029BA}" type="presParOf" srcId="{980EF033-5C39-8542-AE47-77932E8E242B}" destId="{D4D8F8DD-D11F-9A4F-936D-8B3214C8F8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FDF123-C258-4CD4-99C1-7549EA7DF901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25AA5A-E9EC-4AE6-BB51-44EC9FC29C6B}">
      <dgm:prSet/>
      <dgm:spPr/>
      <dgm:t>
        <a:bodyPr/>
        <a:lstStyle/>
        <a:p>
          <a:pPr>
            <a:buNone/>
            <a:defRPr b="1"/>
          </a:pPr>
          <a:r>
            <a:rPr lang="en-US" b="1"/>
            <a:t>Kaggle</a:t>
          </a:r>
          <a:endParaRPr lang="en-US"/>
        </a:p>
      </dgm:t>
    </dgm:pt>
    <dgm:pt modelId="{5AD2434D-9546-4BCE-B908-C789E6CE0934}" type="parTrans" cxnId="{DF0AB07B-8B75-4586-B113-2ED15F00841A}">
      <dgm:prSet/>
      <dgm:spPr/>
      <dgm:t>
        <a:bodyPr/>
        <a:lstStyle/>
        <a:p>
          <a:endParaRPr lang="en-US"/>
        </a:p>
      </dgm:t>
    </dgm:pt>
    <dgm:pt modelId="{04F7465D-3636-4B59-998E-7C97A60D62ED}" type="sibTrans" cxnId="{DF0AB07B-8B75-4586-B113-2ED15F00841A}">
      <dgm:prSet/>
      <dgm:spPr/>
      <dgm:t>
        <a:bodyPr/>
        <a:lstStyle/>
        <a:p>
          <a:endParaRPr lang="en-US"/>
        </a:p>
      </dgm:t>
    </dgm:pt>
    <dgm:pt modelId="{D416E40E-A3E3-4848-A7B6-2AD579EAC54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Approximately 4 millions of tweets, 20 MB , csv file </a:t>
          </a:r>
          <a:endParaRPr lang="en-US" dirty="0"/>
        </a:p>
      </dgm:t>
    </dgm:pt>
    <dgm:pt modelId="{C408B2D8-96E2-4CCE-8A30-75DA11676ABA}" type="parTrans" cxnId="{BA255D61-53C2-4767-808B-C7661BC7843D}">
      <dgm:prSet/>
      <dgm:spPr/>
      <dgm:t>
        <a:bodyPr/>
        <a:lstStyle/>
        <a:p>
          <a:endParaRPr lang="en-US"/>
        </a:p>
      </dgm:t>
    </dgm:pt>
    <dgm:pt modelId="{3BFF5F8C-EBA5-4968-9B8B-1186B06AC1B7}" type="sibTrans" cxnId="{BA255D61-53C2-4767-808B-C7661BC7843D}">
      <dgm:prSet/>
      <dgm:spPr/>
      <dgm:t>
        <a:bodyPr/>
        <a:lstStyle/>
        <a:p>
          <a:endParaRPr lang="en-US"/>
        </a:p>
      </dgm:t>
    </dgm:pt>
    <dgm:pt modelId="{F22D6651-8059-4461-B165-925CA9BFBA5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Six attributes including Tweets, Likes, Retweets, ID, Time , Replies</a:t>
          </a:r>
          <a:endParaRPr lang="en-US" dirty="0"/>
        </a:p>
      </dgm:t>
    </dgm:pt>
    <dgm:pt modelId="{252D8BBD-375D-4BE6-8054-98219DC1459B}" type="parTrans" cxnId="{D8E47343-BE03-4863-A72E-1C710FF9A110}">
      <dgm:prSet/>
      <dgm:spPr/>
      <dgm:t>
        <a:bodyPr/>
        <a:lstStyle/>
        <a:p>
          <a:endParaRPr lang="en-US"/>
        </a:p>
      </dgm:t>
    </dgm:pt>
    <dgm:pt modelId="{A665EA1F-2069-43CD-A297-A27AD7DF514F}" type="sibTrans" cxnId="{D8E47343-BE03-4863-A72E-1C710FF9A110}">
      <dgm:prSet/>
      <dgm:spPr/>
      <dgm:t>
        <a:bodyPr/>
        <a:lstStyle/>
        <a:p>
          <a:endParaRPr lang="en-US"/>
        </a:p>
      </dgm:t>
    </dgm:pt>
    <dgm:pt modelId="{B1152C9F-DCCB-44A8-8876-9BDF511EBE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University of Texas</a:t>
          </a:r>
        </a:p>
      </dgm:t>
    </dgm:pt>
    <dgm:pt modelId="{2DAB2E33-3BE3-4D71-8561-863C6FE5FA57}" type="parTrans" cxnId="{BB48285F-2269-48E0-A888-C07FFD547824}">
      <dgm:prSet/>
      <dgm:spPr/>
      <dgm:t>
        <a:bodyPr/>
        <a:lstStyle/>
        <a:p>
          <a:endParaRPr lang="en-US"/>
        </a:p>
      </dgm:t>
    </dgm:pt>
    <dgm:pt modelId="{173FE17A-9687-456B-BEE9-6353D6B1C321}" type="sibTrans" cxnId="{BB48285F-2269-48E0-A888-C07FFD547824}">
      <dgm:prSet/>
      <dgm:spPr/>
      <dgm:t>
        <a:bodyPr/>
        <a:lstStyle/>
        <a:p>
          <a:endParaRPr lang="en-US"/>
        </a:p>
      </dgm:t>
    </dgm:pt>
    <dgm:pt modelId="{BCA810D3-0D94-4654-9EFA-490BAF7DCF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46 GB of Json file</a:t>
          </a:r>
        </a:p>
      </dgm:t>
    </dgm:pt>
    <dgm:pt modelId="{3C65DAD3-99AB-4591-ADE6-765C9B0D7361}" type="parTrans" cxnId="{AC478BB4-D2C9-436D-9C69-D1F65E61DCF2}">
      <dgm:prSet/>
      <dgm:spPr/>
      <dgm:t>
        <a:bodyPr/>
        <a:lstStyle/>
        <a:p>
          <a:endParaRPr lang="en-US"/>
        </a:p>
      </dgm:t>
    </dgm:pt>
    <dgm:pt modelId="{85A3F869-24C8-440C-A31B-CABD8D8E9006}" type="sibTrans" cxnId="{AC478BB4-D2C9-436D-9C69-D1F65E61DCF2}">
      <dgm:prSet/>
      <dgm:spPr/>
      <dgm:t>
        <a:bodyPr/>
        <a:lstStyle/>
        <a:p>
          <a:endParaRPr lang="en-US"/>
        </a:p>
      </dgm:t>
    </dgm:pt>
    <dgm:pt modelId="{5205E022-EDF3-4A2D-87E1-C3F878271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Approximately 7 million tweets with more than 130 attributes.</a:t>
          </a:r>
        </a:p>
      </dgm:t>
    </dgm:pt>
    <dgm:pt modelId="{ED064D9B-D5BE-4BFD-A43B-150098738D90}" type="parTrans" cxnId="{8C474119-3736-467A-B217-F5BCA1109AE6}">
      <dgm:prSet/>
      <dgm:spPr/>
      <dgm:t>
        <a:bodyPr/>
        <a:lstStyle/>
        <a:p>
          <a:endParaRPr lang="en-US"/>
        </a:p>
      </dgm:t>
    </dgm:pt>
    <dgm:pt modelId="{A222FADE-AFE7-4E56-93CB-5D72F0AD65B7}" type="sibTrans" cxnId="{8C474119-3736-467A-B217-F5BCA1109AE6}">
      <dgm:prSet/>
      <dgm:spPr/>
      <dgm:t>
        <a:bodyPr/>
        <a:lstStyle/>
        <a:p>
          <a:endParaRPr lang="en-US"/>
        </a:p>
      </dgm:t>
    </dgm:pt>
    <dgm:pt modelId="{6ACB5B39-2186-2442-89AD-77E74DB930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Extracted from Twitter using keywords Harvey, hurricane Harvey</a:t>
          </a:r>
        </a:p>
      </dgm:t>
    </dgm:pt>
    <dgm:pt modelId="{7B065860-229E-D245-A0F3-BD2BD93BF968}" type="parTrans" cxnId="{3DFBCD8D-BB73-A949-A3EC-A1739EDA4A91}">
      <dgm:prSet/>
      <dgm:spPr/>
      <dgm:t>
        <a:bodyPr/>
        <a:lstStyle/>
        <a:p>
          <a:endParaRPr lang="en-US"/>
        </a:p>
      </dgm:t>
    </dgm:pt>
    <dgm:pt modelId="{32729170-BAC6-D440-BEDA-A1CED85E69F0}" type="sibTrans" cxnId="{3DFBCD8D-BB73-A949-A3EC-A1739EDA4A91}">
      <dgm:prSet/>
      <dgm:spPr/>
    </dgm:pt>
    <dgm:pt modelId="{58F2A70A-F0B7-7D4F-AB5C-38BE760A401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Two files one with Hurricane Harvey Tweets, Other with Tropical Harvey tweets</a:t>
          </a:r>
        </a:p>
      </dgm:t>
    </dgm:pt>
    <dgm:pt modelId="{68BB3A7F-248A-C340-AD8F-2C03569DC8F9}" type="parTrans" cxnId="{539B4185-24D6-AC4D-869E-C7EE45E7A2C5}">
      <dgm:prSet/>
      <dgm:spPr/>
      <dgm:t>
        <a:bodyPr/>
        <a:lstStyle/>
        <a:p>
          <a:endParaRPr lang="en-US"/>
        </a:p>
      </dgm:t>
    </dgm:pt>
    <dgm:pt modelId="{140F5326-ABA3-FA4D-884C-958147D34A43}" type="sibTrans" cxnId="{539B4185-24D6-AC4D-869E-C7EE45E7A2C5}">
      <dgm:prSet/>
      <dgm:spPr/>
    </dgm:pt>
    <dgm:pt modelId="{DEA1B3C8-31AB-AC42-A257-D095F1D33C65}" type="pres">
      <dgm:prSet presAssocID="{C5FDF123-C258-4CD4-99C1-7549EA7DF901}" presName="Name0" presStyleCnt="0">
        <dgm:presLayoutVars>
          <dgm:dir/>
          <dgm:animLvl val="lvl"/>
          <dgm:resizeHandles val="exact"/>
        </dgm:presLayoutVars>
      </dgm:prSet>
      <dgm:spPr/>
    </dgm:pt>
    <dgm:pt modelId="{B6BB8B33-5B49-8444-991A-297FC7D5924A}" type="pres">
      <dgm:prSet presAssocID="{FF25AA5A-E9EC-4AE6-BB51-44EC9FC29C6B}" presName="composite" presStyleCnt="0"/>
      <dgm:spPr/>
    </dgm:pt>
    <dgm:pt modelId="{F7850AEA-277A-F642-B0ED-DB51A085E76E}" type="pres">
      <dgm:prSet presAssocID="{FF25AA5A-E9EC-4AE6-BB51-44EC9FC29C6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26D3C-FF96-624B-80FA-CADDF2D41929}" type="pres">
      <dgm:prSet presAssocID="{FF25AA5A-E9EC-4AE6-BB51-44EC9FC29C6B}" presName="desTx" presStyleLbl="alignAccFollowNode1" presStyleIdx="0" presStyleCnt="2">
        <dgm:presLayoutVars>
          <dgm:bulletEnabled val="1"/>
        </dgm:presLayoutVars>
      </dgm:prSet>
      <dgm:spPr/>
    </dgm:pt>
    <dgm:pt modelId="{7E111F6A-5D32-0C42-8379-1CEF3A1B08CF}" type="pres">
      <dgm:prSet presAssocID="{04F7465D-3636-4B59-998E-7C97A60D62ED}" presName="space" presStyleCnt="0"/>
      <dgm:spPr/>
    </dgm:pt>
    <dgm:pt modelId="{FD8862E4-2273-D842-AF78-FE608B7E4481}" type="pres">
      <dgm:prSet presAssocID="{B1152C9F-DCCB-44A8-8876-9BDF511EBE15}" presName="composite" presStyleCnt="0"/>
      <dgm:spPr/>
    </dgm:pt>
    <dgm:pt modelId="{63605AC4-0A04-AF4B-BB0A-8EC22A1954ED}" type="pres">
      <dgm:prSet presAssocID="{B1152C9F-DCCB-44A8-8876-9BDF511EBE1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5106322-9D55-474C-8C0D-DB983221BDC5}" type="pres">
      <dgm:prSet presAssocID="{B1152C9F-DCCB-44A8-8876-9BDF511EBE1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F442312-C79A-C049-98F4-19761D3F160D}" type="presOf" srcId="{D416E40E-A3E3-4848-A7B6-2AD579EAC541}" destId="{87826D3C-FF96-624B-80FA-CADDF2D41929}" srcOrd="0" destOrd="0" presId="urn:microsoft.com/office/officeart/2005/8/layout/hList1"/>
    <dgm:cxn modelId="{12BDBA12-5E15-3A49-AA1C-1EE7C4785476}" type="presOf" srcId="{C5FDF123-C258-4CD4-99C1-7549EA7DF901}" destId="{DEA1B3C8-31AB-AC42-A257-D095F1D33C65}" srcOrd="0" destOrd="0" presId="urn:microsoft.com/office/officeart/2005/8/layout/hList1"/>
    <dgm:cxn modelId="{8C474119-3736-467A-B217-F5BCA1109AE6}" srcId="{B1152C9F-DCCB-44A8-8876-9BDF511EBE15}" destId="{5205E022-EDF3-4A2D-87E1-C3F878271346}" srcOrd="1" destOrd="0" parTransId="{ED064D9B-D5BE-4BFD-A43B-150098738D90}" sibTransId="{A222FADE-AFE7-4E56-93CB-5D72F0AD65B7}"/>
    <dgm:cxn modelId="{D8E47343-BE03-4863-A72E-1C710FF9A110}" srcId="{FF25AA5A-E9EC-4AE6-BB51-44EC9FC29C6B}" destId="{F22D6651-8059-4461-B165-925CA9BFBA57}" srcOrd="1" destOrd="0" parTransId="{252D8BBD-375D-4BE6-8054-98219DC1459B}" sibTransId="{A665EA1F-2069-43CD-A297-A27AD7DF514F}"/>
    <dgm:cxn modelId="{63E57A47-5D90-8C43-9396-E133C9ABD83C}" type="presOf" srcId="{BCA810D3-0D94-4654-9EFA-490BAF7DCF68}" destId="{35106322-9D55-474C-8C0D-DB983221BDC5}" srcOrd="0" destOrd="0" presId="urn:microsoft.com/office/officeart/2005/8/layout/hList1"/>
    <dgm:cxn modelId="{BB48285F-2269-48E0-A888-C07FFD547824}" srcId="{C5FDF123-C258-4CD4-99C1-7549EA7DF901}" destId="{B1152C9F-DCCB-44A8-8876-9BDF511EBE15}" srcOrd="1" destOrd="0" parTransId="{2DAB2E33-3BE3-4D71-8561-863C6FE5FA57}" sibTransId="{173FE17A-9687-456B-BEE9-6353D6B1C321}"/>
    <dgm:cxn modelId="{BA255D61-53C2-4767-808B-C7661BC7843D}" srcId="{FF25AA5A-E9EC-4AE6-BB51-44EC9FC29C6B}" destId="{D416E40E-A3E3-4848-A7B6-2AD579EAC541}" srcOrd="0" destOrd="0" parTransId="{C408B2D8-96E2-4CCE-8A30-75DA11676ABA}" sibTransId="{3BFF5F8C-EBA5-4968-9B8B-1186B06AC1B7}"/>
    <dgm:cxn modelId="{DF0AB07B-8B75-4586-B113-2ED15F00841A}" srcId="{C5FDF123-C258-4CD4-99C1-7549EA7DF901}" destId="{FF25AA5A-E9EC-4AE6-BB51-44EC9FC29C6B}" srcOrd="0" destOrd="0" parTransId="{5AD2434D-9546-4BCE-B908-C789E6CE0934}" sibTransId="{04F7465D-3636-4B59-998E-7C97A60D62ED}"/>
    <dgm:cxn modelId="{539B4185-24D6-AC4D-869E-C7EE45E7A2C5}" srcId="{FF25AA5A-E9EC-4AE6-BB51-44EC9FC29C6B}" destId="{58F2A70A-F0B7-7D4F-AB5C-38BE760A4016}" srcOrd="2" destOrd="0" parTransId="{68BB3A7F-248A-C340-AD8F-2C03569DC8F9}" sibTransId="{140F5326-ABA3-FA4D-884C-958147D34A43}"/>
    <dgm:cxn modelId="{3DFBCD8D-BB73-A949-A3EC-A1739EDA4A91}" srcId="{B1152C9F-DCCB-44A8-8876-9BDF511EBE15}" destId="{6ACB5B39-2186-2442-89AD-77E74DB9300E}" srcOrd="2" destOrd="0" parTransId="{7B065860-229E-D245-A0F3-BD2BD93BF968}" sibTransId="{32729170-BAC6-D440-BEDA-A1CED85E69F0}"/>
    <dgm:cxn modelId="{7AD2149B-0B38-2345-A3C9-38F4279F9969}" type="presOf" srcId="{58F2A70A-F0B7-7D4F-AB5C-38BE760A4016}" destId="{87826D3C-FF96-624B-80FA-CADDF2D41929}" srcOrd="0" destOrd="2" presId="urn:microsoft.com/office/officeart/2005/8/layout/hList1"/>
    <dgm:cxn modelId="{AC478BB4-D2C9-436D-9C69-D1F65E61DCF2}" srcId="{B1152C9F-DCCB-44A8-8876-9BDF511EBE15}" destId="{BCA810D3-0D94-4654-9EFA-490BAF7DCF68}" srcOrd="0" destOrd="0" parTransId="{3C65DAD3-99AB-4591-ADE6-765C9B0D7361}" sibTransId="{85A3F869-24C8-440C-A31B-CABD8D8E9006}"/>
    <dgm:cxn modelId="{16C230C0-6FBC-DD40-8AD4-832359055AB0}" type="presOf" srcId="{FF25AA5A-E9EC-4AE6-BB51-44EC9FC29C6B}" destId="{F7850AEA-277A-F642-B0ED-DB51A085E76E}" srcOrd="0" destOrd="0" presId="urn:microsoft.com/office/officeart/2005/8/layout/hList1"/>
    <dgm:cxn modelId="{2BFB00C5-D2E4-D04B-BC77-92B3DD07DB1A}" type="presOf" srcId="{B1152C9F-DCCB-44A8-8876-9BDF511EBE15}" destId="{63605AC4-0A04-AF4B-BB0A-8EC22A1954ED}" srcOrd="0" destOrd="0" presId="urn:microsoft.com/office/officeart/2005/8/layout/hList1"/>
    <dgm:cxn modelId="{AE1B0AC8-26B0-8E4A-B03F-5775E2A590BD}" type="presOf" srcId="{6ACB5B39-2186-2442-89AD-77E74DB9300E}" destId="{35106322-9D55-474C-8C0D-DB983221BDC5}" srcOrd="0" destOrd="2" presId="urn:microsoft.com/office/officeart/2005/8/layout/hList1"/>
    <dgm:cxn modelId="{408DC1D6-890B-9A47-A421-0C3888C0BF52}" type="presOf" srcId="{F22D6651-8059-4461-B165-925CA9BFBA57}" destId="{87826D3C-FF96-624B-80FA-CADDF2D41929}" srcOrd="0" destOrd="1" presId="urn:microsoft.com/office/officeart/2005/8/layout/hList1"/>
    <dgm:cxn modelId="{D8A5E7E2-246B-CD49-AE58-E50E5A5A5F29}" type="presOf" srcId="{5205E022-EDF3-4A2D-87E1-C3F878271346}" destId="{35106322-9D55-474C-8C0D-DB983221BDC5}" srcOrd="0" destOrd="1" presId="urn:microsoft.com/office/officeart/2005/8/layout/hList1"/>
    <dgm:cxn modelId="{6B19A6D9-A50C-974F-9BBC-15A5415A9587}" type="presParOf" srcId="{DEA1B3C8-31AB-AC42-A257-D095F1D33C65}" destId="{B6BB8B33-5B49-8444-991A-297FC7D5924A}" srcOrd="0" destOrd="0" presId="urn:microsoft.com/office/officeart/2005/8/layout/hList1"/>
    <dgm:cxn modelId="{9525566D-8496-F247-B041-EBB81A88AF8A}" type="presParOf" srcId="{B6BB8B33-5B49-8444-991A-297FC7D5924A}" destId="{F7850AEA-277A-F642-B0ED-DB51A085E76E}" srcOrd="0" destOrd="0" presId="urn:microsoft.com/office/officeart/2005/8/layout/hList1"/>
    <dgm:cxn modelId="{ACB1A377-848A-5D49-A1FD-9485841D944A}" type="presParOf" srcId="{B6BB8B33-5B49-8444-991A-297FC7D5924A}" destId="{87826D3C-FF96-624B-80FA-CADDF2D41929}" srcOrd="1" destOrd="0" presId="urn:microsoft.com/office/officeart/2005/8/layout/hList1"/>
    <dgm:cxn modelId="{139034CA-2F6A-1445-90FD-2ECA57DF5EBE}" type="presParOf" srcId="{DEA1B3C8-31AB-AC42-A257-D095F1D33C65}" destId="{7E111F6A-5D32-0C42-8379-1CEF3A1B08CF}" srcOrd="1" destOrd="0" presId="urn:microsoft.com/office/officeart/2005/8/layout/hList1"/>
    <dgm:cxn modelId="{45ADFEF3-EB38-9741-B961-EBF13D47197D}" type="presParOf" srcId="{DEA1B3C8-31AB-AC42-A257-D095F1D33C65}" destId="{FD8862E4-2273-D842-AF78-FE608B7E4481}" srcOrd="2" destOrd="0" presId="urn:microsoft.com/office/officeart/2005/8/layout/hList1"/>
    <dgm:cxn modelId="{F1D4BDF7-EA41-9042-9C60-E9F5D10D0B78}" type="presParOf" srcId="{FD8862E4-2273-D842-AF78-FE608B7E4481}" destId="{63605AC4-0A04-AF4B-BB0A-8EC22A1954ED}" srcOrd="0" destOrd="0" presId="urn:microsoft.com/office/officeart/2005/8/layout/hList1"/>
    <dgm:cxn modelId="{F0779357-1203-DB4B-BD27-5AB1A7968B27}" type="presParOf" srcId="{FD8862E4-2273-D842-AF78-FE608B7E4481}" destId="{35106322-9D55-474C-8C0D-DB983221BD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DDDABC-134D-4C3F-8D0D-A7C10C8C7B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4B9EF0-7D09-4E10-96A1-4BE3A6A843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Tokenization</a:t>
          </a:r>
          <a:endParaRPr lang="en-US" dirty="0"/>
        </a:p>
      </dgm:t>
    </dgm:pt>
    <dgm:pt modelId="{80BBBEBD-7B93-462F-82DA-994F7D36E2BA}" type="parTrans" cxnId="{FE279E8A-B53D-41D5-BA10-132EFC1D79FE}">
      <dgm:prSet/>
      <dgm:spPr/>
      <dgm:t>
        <a:bodyPr/>
        <a:lstStyle/>
        <a:p>
          <a:endParaRPr lang="en-US"/>
        </a:p>
      </dgm:t>
    </dgm:pt>
    <dgm:pt modelId="{B326D11F-FB5F-4198-8A11-E246F45928F9}" type="sibTrans" cxnId="{FE279E8A-B53D-41D5-BA10-132EFC1D79FE}">
      <dgm:prSet/>
      <dgm:spPr/>
      <dgm:t>
        <a:bodyPr/>
        <a:lstStyle/>
        <a:p>
          <a:endParaRPr lang="en-US"/>
        </a:p>
      </dgm:t>
    </dgm:pt>
    <dgm:pt modelId="{BD164C30-22FB-41F7-92C6-D0303F5D1B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Stop Word Removal</a:t>
          </a:r>
          <a:endParaRPr lang="en-US" dirty="0"/>
        </a:p>
      </dgm:t>
    </dgm:pt>
    <dgm:pt modelId="{CE33C840-6121-40F8-B349-AB3B9C977109}" type="parTrans" cxnId="{0197C4B4-9B34-4286-A8FB-58BCD5BCBC22}">
      <dgm:prSet/>
      <dgm:spPr/>
      <dgm:t>
        <a:bodyPr/>
        <a:lstStyle/>
        <a:p>
          <a:endParaRPr lang="en-US"/>
        </a:p>
      </dgm:t>
    </dgm:pt>
    <dgm:pt modelId="{2393B85C-5BEF-4CCD-8A02-89D38D65CBF7}" type="sibTrans" cxnId="{0197C4B4-9B34-4286-A8FB-58BCD5BCBC22}">
      <dgm:prSet/>
      <dgm:spPr/>
      <dgm:t>
        <a:bodyPr/>
        <a:lstStyle/>
        <a:p>
          <a:endParaRPr lang="en-US"/>
        </a:p>
      </dgm:t>
    </dgm:pt>
    <dgm:pt modelId="{B976B59B-D785-49E0-BD16-4BCA85030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Removal of punctuations</a:t>
          </a:r>
          <a:endParaRPr lang="en-US" dirty="0"/>
        </a:p>
      </dgm:t>
    </dgm:pt>
    <dgm:pt modelId="{B1101263-43FE-4839-95CB-97835AEDC721}" type="parTrans" cxnId="{B4BB7577-F404-4BF7-AF38-1B01637AA151}">
      <dgm:prSet/>
      <dgm:spPr/>
      <dgm:t>
        <a:bodyPr/>
        <a:lstStyle/>
        <a:p>
          <a:endParaRPr lang="en-US"/>
        </a:p>
      </dgm:t>
    </dgm:pt>
    <dgm:pt modelId="{60909ED6-52DB-4D22-AEFE-93DC0EF52D16}" type="sibTrans" cxnId="{B4BB7577-F404-4BF7-AF38-1B01637AA151}">
      <dgm:prSet/>
      <dgm:spPr/>
      <dgm:t>
        <a:bodyPr/>
        <a:lstStyle/>
        <a:p>
          <a:endParaRPr lang="en-US"/>
        </a:p>
      </dgm:t>
    </dgm:pt>
    <dgm:pt modelId="{F98692CA-360E-4455-84E4-C0E6874B0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Lemmatization</a:t>
          </a:r>
          <a:endParaRPr lang="en-US" dirty="0"/>
        </a:p>
      </dgm:t>
    </dgm:pt>
    <dgm:pt modelId="{F33EEF5E-E876-4DAA-A0D2-261161CEA997}" type="parTrans" cxnId="{C12AA887-9541-4B51-8618-BFC4081CB814}">
      <dgm:prSet/>
      <dgm:spPr/>
      <dgm:t>
        <a:bodyPr/>
        <a:lstStyle/>
        <a:p>
          <a:endParaRPr lang="en-US"/>
        </a:p>
      </dgm:t>
    </dgm:pt>
    <dgm:pt modelId="{B64B7129-55B4-492A-BFD9-D118690AF902}" type="sibTrans" cxnId="{C12AA887-9541-4B51-8618-BFC4081CB814}">
      <dgm:prSet/>
      <dgm:spPr/>
      <dgm:t>
        <a:bodyPr/>
        <a:lstStyle/>
        <a:p>
          <a:endParaRPr lang="en-US"/>
        </a:p>
      </dgm:t>
    </dgm:pt>
    <dgm:pt modelId="{77F25676-2E9B-4C7E-8339-B1E97E24F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Creating Unigrams and Bigrams</a:t>
          </a:r>
          <a:endParaRPr lang="en-US" dirty="0"/>
        </a:p>
      </dgm:t>
    </dgm:pt>
    <dgm:pt modelId="{DDB05DAD-8BCC-474B-AB01-4D4FD5CF1A80}" type="parTrans" cxnId="{9FDCD2BC-E405-448A-926F-262FEB58491A}">
      <dgm:prSet/>
      <dgm:spPr/>
      <dgm:t>
        <a:bodyPr/>
        <a:lstStyle/>
        <a:p>
          <a:endParaRPr lang="en-US"/>
        </a:p>
      </dgm:t>
    </dgm:pt>
    <dgm:pt modelId="{08819E04-87DE-47A6-A979-5104AB3979FF}" type="sibTrans" cxnId="{9FDCD2BC-E405-448A-926F-262FEB58491A}">
      <dgm:prSet/>
      <dgm:spPr/>
      <dgm:t>
        <a:bodyPr/>
        <a:lstStyle/>
        <a:p>
          <a:endParaRPr lang="en-US"/>
        </a:p>
      </dgm:t>
    </dgm:pt>
    <dgm:pt modelId="{28DE7779-C979-4AEC-9414-E804CE2E4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Vectorization</a:t>
          </a:r>
          <a:endParaRPr lang="en-US" dirty="0"/>
        </a:p>
      </dgm:t>
    </dgm:pt>
    <dgm:pt modelId="{6172629D-218E-4540-BF77-726AAFAE76D2}" type="parTrans" cxnId="{86E9FECA-5C4B-4340-BE31-7288FEF05C86}">
      <dgm:prSet/>
      <dgm:spPr/>
      <dgm:t>
        <a:bodyPr/>
        <a:lstStyle/>
        <a:p>
          <a:endParaRPr lang="en-US"/>
        </a:p>
      </dgm:t>
    </dgm:pt>
    <dgm:pt modelId="{426EAE39-6BD4-433E-BAF7-6D1218B35D96}" type="sibTrans" cxnId="{86E9FECA-5C4B-4340-BE31-7288FEF05C86}">
      <dgm:prSet/>
      <dgm:spPr/>
      <dgm:t>
        <a:bodyPr/>
        <a:lstStyle/>
        <a:p>
          <a:endParaRPr lang="en-US"/>
        </a:p>
      </dgm:t>
    </dgm:pt>
    <dgm:pt modelId="{B4453C8B-DC83-1540-AE3F-92199D43AD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tokenizer divides text into a sequence of tokens, which roughly correspond to "words".</a:t>
          </a:r>
          <a:endParaRPr lang="en-US" dirty="0"/>
        </a:p>
      </dgm:t>
    </dgm:pt>
    <dgm:pt modelId="{6E30D7B1-FFE1-9E42-9AAA-ACA2ECD36F74}" type="parTrans" cxnId="{87C2D7EB-88EB-2342-8AE5-729755F93557}">
      <dgm:prSet/>
      <dgm:spPr/>
      <dgm:t>
        <a:bodyPr/>
        <a:lstStyle/>
        <a:p>
          <a:endParaRPr lang="en-US"/>
        </a:p>
      </dgm:t>
    </dgm:pt>
    <dgm:pt modelId="{49793683-E81A-5B45-9C25-6AB8CC09526E}" type="sibTrans" cxnId="{87C2D7EB-88EB-2342-8AE5-729755F93557}">
      <dgm:prSet/>
      <dgm:spPr/>
      <dgm:t>
        <a:bodyPr/>
        <a:lstStyle/>
        <a:p>
          <a:endParaRPr lang="en-US"/>
        </a:p>
      </dgm:t>
    </dgm:pt>
    <dgm:pt modelId="{9F094BE1-2D6F-4442-AEFF-8FA84A2171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Removing the words like 'a', 'the' which do not contribute to the context</a:t>
          </a:r>
        </a:p>
      </dgm:t>
    </dgm:pt>
    <dgm:pt modelId="{A27DEE9B-25CD-BF4F-A401-400C37D4A431}" type="parTrans" cxnId="{43F19EC3-A13E-144A-9603-1FC4021055D0}">
      <dgm:prSet/>
      <dgm:spPr/>
      <dgm:t>
        <a:bodyPr/>
        <a:lstStyle/>
        <a:p>
          <a:endParaRPr lang="en-US"/>
        </a:p>
      </dgm:t>
    </dgm:pt>
    <dgm:pt modelId="{D472C675-8F5A-3F40-9F25-7AED1852781A}" type="sibTrans" cxnId="{43F19EC3-A13E-144A-9603-1FC4021055D0}">
      <dgm:prSet/>
      <dgm:spPr/>
      <dgm:t>
        <a:bodyPr/>
        <a:lstStyle/>
        <a:p>
          <a:endParaRPr lang="en-US"/>
        </a:p>
      </dgm:t>
    </dgm:pt>
    <dgm:pt modelId="{A42C8DD8-7008-724E-BF3F-BA15C694E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the root form of the words morphologically meaning taking into account the context </a:t>
          </a:r>
          <a:endParaRPr lang="en-US" dirty="0"/>
        </a:p>
      </dgm:t>
    </dgm:pt>
    <dgm:pt modelId="{A7446AC2-75D0-0148-8929-097A972F1ABE}" type="parTrans" cxnId="{CE10673B-A1F9-5146-9556-7CDBB787167A}">
      <dgm:prSet/>
      <dgm:spPr/>
      <dgm:t>
        <a:bodyPr/>
        <a:lstStyle/>
        <a:p>
          <a:endParaRPr lang="en-US"/>
        </a:p>
      </dgm:t>
    </dgm:pt>
    <dgm:pt modelId="{7695B2F3-8430-4F4A-B946-AE419F27D81A}" type="sibTrans" cxnId="{CE10673B-A1F9-5146-9556-7CDBB787167A}">
      <dgm:prSet/>
      <dgm:spPr/>
      <dgm:t>
        <a:bodyPr/>
        <a:lstStyle/>
        <a:p>
          <a:endParaRPr lang="en-US"/>
        </a:p>
      </dgm:t>
    </dgm:pt>
    <dgm:pt modelId="{16341CE5-FE71-4F4D-B2F9-2425671988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the words of group 1 and 2</a:t>
          </a:r>
          <a:endParaRPr lang="en-US" dirty="0"/>
        </a:p>
      </dgm:t>
    </dgm:pt>
    <dgm:pt modelId="{48394FFD-D252-9442-B45D-FF9B076D46F6}" type="parTrans" cxnId="{54DA51FD-90C3-D245-8738-80C484AB0578}">
      <dgm:prSet/>
      <dgm:spPr/>
      <dgm:t>
        <a:bodyPr/>
        <a:lstStyle/>
        <a:p>
          <a:endParaRPr lang="en-US"/>
        </a:p>
      </dgm:t>
    </dgm:pt>
    <dgm:pt modelId="{36EDDEDF-0E60-9D47-AFC8-BF2E804DFF39}" type="sibTrans" cxnId="{54DA51FD-90C3-D245-8738-80C484AB0578}">
      <dgm:prSet/>
      <dgm:spPr/>
      <dgm:t>
        <a:bodyPr/>
        <a:lstStyle/>
        <a:p>
          <a:endParaRPr lang="en-US"/>
        </a:p>
      </dgm:t>
    </dgm:pt>
    <dgm:pt modelId="{0021C63B-089B-6F42-B0BB-25B3F6CD3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Converting the words to vectors , for the algorithm's</a:t>
          </a:r>
        </a:p>
      </dgm:t>
    </dgm:pt>
    <dgm:pt modelId="{00B9A9BE-4700-3340-A964-81B6000BFCCB}" type="parTrans" cxnId="{6CCFFC0D-8FAE-174A-A838-B39429A762D7}">
      <dgm:prSet/>
      <dgm:spPr/>
      <dgm:t>
        <a:bodyPr/>
        <a:lstStyle/>
        <a:p>
          <a:endParaRPr lang="en-US"/>
        </a:p>
      </dgm:t>
    </dgm:pt>
    <dgm:pt modelId="{2FFEBCE2-08CE-0847-8107-430385193B62}" type="sibTrans" cxnId="{6CCFFC0D-8FAE-174A-A838-B39429A762D7}">
      <dgm:prSet/>
      <dgm:spPr/>
      <dgm:t>
        <a:bodyPr/>
        <a:lstStyle/>
        <a:p>
          <a:endParaRPr lang="en-US"/>
        </a:p>
      </dgm:t>
    </dgm:pt>
    <dgm:pt modelId="{2C0BF37C-6FB9-7540-ADD9-EB7EA706E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removing the words 'of', is etc.</a:t>
          </a:r>
        </a:p>
      </dgm:t>
    </dgm:pt>
    <dgm:pt modelId="{6FC06385-7242-4D4A-BAC4-27308C35CD1D}" type="parTrans" cxnId="{8E85E5F3-E008-9744-BA52-C3CF0E88A881}">
      <dgm:prSet/>
      <dgm:spPr/>
      <dgm:t>
        <a:bodyPr/>
        <a:lstStyle/>
        <a:p>
          <a:endParaRPr lang="en-US"/>
        </a:p>
      </dgm:t>
    </dgm:pt>
    <dgm:pt modelId="{46DCA404-377E-2241-89A5-C108F01EC28E}" type="sibTrans" cxnId="{8E85E5F3-E008-9744-BA52-C3CF0E88A881}">
      <dgm:prSet/>
      <dgm:spPr/>
      <dgm:t>
        <a:bodyPr/>
        <a:lstStyle/>
        <a:p>
          <a:endParaRPr lang="en-US"/>
        </a:p>
      </dgm:t>
    </dgm:pt>
    <dgm:pt modelId="{25DF4FFB-59F7-452D-B855-35E96877BFA8}" type="pres">
      <dgm:prSet presAssocID="{B7DDDABC-134D-4C3F-8D0D-A7C10C8C7BFE}" presName="root" presStyleCnt="0">
        <dgm:presLayoutVars>
          <dgm:dir/>
          <dgm:resizeHandles val="exact"/>
        </dgm:presLayoutVars>
      </dgm:prSet>
      <dgm:spPr/>
    </dgm:pt>
    <dgm:pt modelId="{1551377D-EBBB-4DD5-BFDA-04A7BD3C5A84}" type="pres">
      <dgm:prSet presAssocID="{2B4B9EF0-7D09-4E10-96A1-4BE3A6A84333}" presName="compNode" presStyleCnt="0"/>
      <dgm:spPr/>
    </dgm:pt>
    <dgm:pt modelId="{8B65B020-D5B7-4EDE-88EE-03AF485A7414}" type="pres">
      <dgm:prSet presAssocID="{2B4B9EF0-7D09-4E10-96A1-4BE3A6A84333}" presName="bgRect" presStyleLbl="bgShp" presStyleIdx="0" presStyleCnt="6"/>
      <dgm:spPr/>
    </dgm:pt>
    <dgm:pt modelId="{B3D29D28-751F-4DBE-845E-7AEDAE8F1F4B}" type="pres">
      <dgm:prSet presAssocID="{2B4B9EF0-7D09-4E10-96A1-4BE3A6A8433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A723D34E-12FA-4035-9F6E-F8DF69D0AD97}" type="pres">
      <dgm:prSet presAssocID="{2B4B9EF0-7D09-4E10-96A1-4BE3A6A84333}" presName="spaceRect" presStyleCnt="0"/>
      <dgm:spPr/>
    </dgm:pt>
    <dgm:pt modelId="{04C43FAB-5259-4DCB-8AF2-E8D0A97AF840}" type="pres">
      <dgm:prSet presAssocID="{2B4B9EF0-7D09-4E10-96A1-4BE3A6A84333}" presName="parTx" presStyleLbl="revTx" presStyleIdx="0" presStyleCnt="12">
        <dgm:presLayoutVars>
          <dgm:chMax val="0"/>
          <dgm:chPref val="0"/>
        </dgm:presLayoutVars>
      </dgm:prSet>
      <dgm:spPr/>
    </dgm:pt>
    <dgm:pt modelId="{CD4071B4-A7A0-A240-AD23-B9DC43504D41}" type="pres">
      <dgm:prSet presAssocID="{2B4B9EF0-7D09-4E10-96A1-4BE3A6A84333}" presName="desTx" presStyleLbl="revTx" presStyleIdx="1" presStyleCnt="12">
        <dgm:presLayoutVars/>
      </dgm:prSet>
      <dgm:spPr/>
    </dgm:pt>
    <dgm:pt modelId="{95950097-3176-4748-B249-7A7D90CFD0CC}" type="pres">
      <dgm:prSet presAssocID="{B326D11F-FB5F-4198-8A11-E246F45928F9}" presName="sibTrans" presStyleCnt="0"/>
      <dgm:spPr/>
    </dgm:pt>
    <dgm:pt modelId="{6FCEB919-C7B4-42A8-A806-2C6FF6BA04C7}" type="pres">
      <dgm:prSet presAssocID="{BD164C30-22FB-41F7-92C6-D0303F5D1BB2}" presName="compNode" presStyleCnt="0"/>
      <dgm:spPr/>
    </dgm:pt>
    <dgm:pt modelId="{8A066225-50E4-4A67-8894-0E18AA747BD4}" type="pres">
      <dgm:prSet presAssocID="{BD164C30-22FB-41F7-92C6-D0303F5D1BB2}" presName="bgRect" presStyleLbl="bgShp" presStyleIdx="1" presStyleCnt="6"/>
      <dgm:spPr/>
    </dgm:pt>
    <dgm:pt modelId="{95C1EAC0-9B37-4D92-81DB-532257E28748}" type="pres">
      <dgm:prSet presAssocID="{BD164C30-22FB-41F7-92C6-D0303F5D1BB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E513B78-1E89-428C-B61C-181DF48D943D}" type="pres">
      <dgm:prSet presAssocID="{BD164C30-22FB-41F7-92C6-D0303F5D1BB2}" presName="spaceRect" presStyleCnt="0"/>
      <dgm:spPr/>
    </dgm:pt>
    <dgm:pt modelId="{DAC92455-9387-4673-9D53-0DDD6E39DA2F}" type="pres">
      <dgm:prSet presAssocID="{BD164C30-22FB-41F7-92C6-D0303F5D1BB2}" presName="parTx" presStyleLbl="revTx" presStyleIdx="2" presStyleCnt="12">
        <dgm:presLayoutVars>
          <dgm:chMax val="0"/>
          <dgm:chPref val="0"/>
        </dgm:presLayoutVars>
      </dgm:prSet>
      <dgm:spPr/>
    </dgm:pt>
    <dgm:pt modelId="{9247D384-0377-7145-8E36-FB0F54D8CED4}" type="pres">
      <dgm:prSet presAssocID="{BD164C30-22FB-41F7-92C6-D0303F5D1BB2}" presName="desTx" presStyleLbl="revTx" presStyleIdx="3" presStyleCnt="12">
        <dgm:presLayoutVars/>
      </dgm:prSet>
      <dgm:spPr/>
    </dgm:pt>
    <dgm:pt modelId="{4150F838-AEA8-4E42-AFC5-3AD2F950C5A4}" type="pres">
      <dgm:prSet presAssocID="{2393B85C-5BEF-4CCD-8A02-89D38D65CBF7}" presName="sibTrans" presStyleCnt="0"/>
      <dgm:spPr/>
    </dgm:pt>
    <dgm:pt modelId="{FDCF4D09-B45A-448B-97AF-052A4A2E9751}" type="pres">
      <dgm:prSet presAssocID="{B976B59B-D785-49E0-BD16-4BCA850307F8}" presName="compNode" presStyleCnt="0"/>
      <dgm:spPr/>
    </dgm:pt>
    <dgm:pt modelId="{8465A48F-700C-4AB2-AE01-19EC3A9803EA}" type="pres">
      <dgm:prSet presAssocID="{B976B59B-D785-49E0-BD16-4BCA850307F8}" presName="bgRect" presStyleLbl="bgShp" presStyleIdx="2" presStyleCnt="6"/>
      <dgm:spPr/>
    </dgm:pt>
    <dgm:pt modelId="{1D97F97F-521C-494A-85CA-89AB98B014BE}" type="pres">
      <dgm:prSet presAssocID="{B976B59B-D785-49E0-BD16-4BCA850307F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F19AC7E3-A54E-4CC0-8BE1-5F022C0A2991}" type="pres">
      <dgm:prSet presAssocID="{B976B59B-D785-49E0-BD16-4BCA850307F8}" presName="spaceRect" presStyleCnt="0"/>
      <dgm:spPr/>
    </dgm:pt>
    <dgm:pt modelId="{6EFED756-BEC7-4C81-9C44-000DD88AE30F}" type="pres">
      <dgm:prSet presAssocID="{B976B59B-D785-49E0-BD16-4BCA850307F8}" presName="parTx" presStyleLbl="revTx" presStyleIdx="4" presStyleCnt="12">
        <dgm:presLayoutVars>
          <dgm:chMax val="0"/>
          <dgm:chPref val="0"/>
        </dgm:presLayoutVars>
      </dgm:prSet>
      <dgm:spPr/>
    </dgm:pt>
    <dgm:pt modelId="{E71AB5E3-238F-394C-9EA6-91B7DBAF4BC2}" type="pres">
      <dgm:prSet presAssocID="{B976B59B-D785-49E0-BD16-4BCA850307F8}" presName="desTx" presStyleLbl="revTx" presStyleIdx="5" presStyleCnt="12">
        <dgm:presLayoutVars/>
      </dgm:prSet>
      <dgm:spPr/>
    </dgm:pt>
    <dgm:pt modelId="{453B8F40-B420-4DEA-A147-EB4F180C5EEB}" type="pres">
      <dgm:prSet presAssocID="{60909ED6-52DB-4D22-AEFE-93DC0EF52D16}" presName="sibTrans" presStyleCnt="0"/>
      <dgm:spPr/>
    </dgm:pt>
    <dgm:pt modelId="{2E2D5AE9-9F0E-4D9A-ADB8-D2047985A1C9}" type="pres">
      <dgm:prSet presAssocID="{F98692CA-360E-4455-84E4-C0E6874B0166}" presName="compNode" presStyleCnt="0"/>
      <dgm:spPr/>
    </dgm:pt>
    <dgm:pt modelId="{4E991E17-9BFA-4E78-8EAD-DC086BD9AD0B}" type="pres">
      <dgm:prSet presAssocID="{F98692CA-360E-4455-84E4-C0E6874B0166}" presName="bgRect" presStyleLbl="bgShp" presStyleIdx="3" presStyleCnt="6"/>
      <dgm:spPr/>
    </dgm:pt>
    <dgm:pt modelId="{28662E8A-A79D-4F66-BA28-B2D20794305E}" type="pres">
      <dgm:prSet presAssocID="{F98692CA-360E-4455-84E4-C0E6874B01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CAF6D028-3267-4C17-A0AE-9F951962BEF4}" type="pres">
      <dgm:prSet presAssocID="{F98692CA-360E-4455-84E4-C0E6874B0166}" presName="spaceRect" presStyleCnt="0"/>
      <dgm:spPr/>
    </dgm:pt>
    <dgm:pt modelId="{CC09802E-5879-46EE-96C3-4FCFAC926948}" type="pres">
      <dgm:prSet presAssocID="{F98692CA-360E-4455-84E4-C0E6874B0166}" presName="parTx" presStyleLbl="revTx" presStyleIdx="6" presStyleCnt="12">
        <dgm:presLayoutVars>
          <dgm:chMax val="0"/>
          <dgm:chPref val="0"/>
        </dgm:presLayoutVars>
      </dgm:prSet>
      <dgm:spPr/>
    </dgm:pt>
    <dgm:pt modelId="{EE495997-1201-D34E-A5F0-2F20F7E7CF29}" type="pres">
      <dgm:prSet presAssocID="{F98692CA-360E-4455-84E4-C0E6874B0166}" presName="desTx" presStyleLbl="revTx" presStyleIdx="7" presStyleCnt="12">
        <dgm:presLayoutVars/>
      </dgm:prSet>
      <dgm:spPr/>
    </dgm:pt>
    <dgm:pt modelId="{D4CEB137-BF21-494B-BE36-15C5E3824B10}" type="pres">
      <dgm:prSet presAssocID="{B64B7129-55B4-492A-BFD9-D118690AF902}" presName="sibTrans" presStyleCnt="0"/>
      <dgm:spPr/>
    </dgm:pt>
    <dgm:pt modelId="{8DD17AC8-6D86-41F5-8922-7891C77C17DC}" type="pres">
      <dgm:prSet presAssocID="{77F25676-2E9B-4C7E-8339-B1E97E24FA07}" presName="compNode" presStyleCnt="0"/>
      <dgm:spPr/>
    </dgm:pt>
    <dgm:pt modelId="{44333E2B-D526-461B-A900-3801BBE715AB}" type="pres">
      <dgm:prSet presAssocID="{77F25676-2E9B-4C7E-8339-B1E97E24FA07}" presName="bgRect" presStyleLbl="bgShp" presStyleIdx="4" presStyleCnt="6"/>
      <dgm:spPr/>
    </dgm:pt>
    <dgm:pt modelId="{3DA222B4-20A5-433B-BC16-7AA6C206112A}" type="pres">
      <dgm:prSet presAssocID="{77F25676-2E9B-4C7E-8339-B1E97E24FA0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FF53DE4B-5677-4A92-92E9-0DA24726DF14}" type="pres">
      <dgm:prSet presAssocID="{77F25676-2E9B-4C7E-8339-B1E97E24FA07}" presName="spaceRect" presStyleCnt="0"/>
      <dgm:spPr/>
    </dgm:pt>
    <dgm:pt modelId="{A2D15917-A34B-4EE8-AFDC-4E133DF85037}" type="pres">
      <dgm:prSet presAssocID="{77F25676-2E9B-4C7E-8339-B1E97E24FA07}" presName="parTx" presStyleLbl="revTx" presStyleIdx="8" presStyleCnt="12">
        <dgm:presLayoutVars>
          <dgm:chMax val="0"/>
          <dgm:chPref val="0"/>
        </dgm:presLayoutVars>
      </dgm:prSet>
      <dgm:spPr/>
    </dgm:pt>
    <dgm:pt modelId="{44F3C8ED-9BF4-984F-A3EB-7195959521F7}" type="pres">
      <dgm:prSet presAssocID="{77F25676-2E9B-4C7E-8339-B1E97E24FA07}" presName="desTx" presStyleLbl="revTx" presStyleIdx="9" presStyleCnt="12">
        <dgm:presLayoutVars/>
      </dgm:prSet>
      <dgm:spPr/>
    </dgm:pt>
    <dgm:pt modelId="{BADA7308-170F-4967-A7AC-5D461ADF33EE}" type="pres">
      <dgm:prSet presAssocID="{08819E04-87DE-47A6-A979-5104AB3979FF}" presName="sibTrans" presStyleCnt="0"/>
      <dgm:spPr/>
    </dgm:pt>
    <dgm:pt modelId="{7262C9FA-D3EE-49C0-A0DB-FA3D6AE92CFD}" type="pres">
      <dgm:prSet presAssocID="{28DE7779-C979-4AEC-9414-E804CE2E4765}" presName="compNode" presStyleCnt="0"/>
      <dgm:spPr/>
    </dgm:pt>
    <dgm:pt modelId="{6659959B-901C-4FDA-B2F0-5775704DFED9}" type="pres">
      <dgm:prSet presAssocID="{28DE7779-C979-4AEC-9414-E804CE2E4765}" presName="bgRect" presStyleLbl="bgShp" presStyleIdx="5" presStyleCnt="6"/>
      <dgm:spPr/>
    </dgm:pt>
    <dgm:pt modelId="{B2AE8958-896B-4F3B-A190-6A24A2DCBB50}" type="pres">
      <dgm:prSet presAssocID="{28DE7779-C979-4AEC-9414-E804CE2E476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1DD07AB0-4267-48F0-8EB9-24CE713AB5D4}" type="pres">
      <dgm:prSet presAssocID="{28DE7779-C979-4AEC-9414-E804CE2E4765}" presName="spaceRect" presStyleCnt="0"/>
      <dgm:spPr/>
    </dgm:pt>
    <dgm:pt modelId="{430D216D-44B4-4BB7-927B-351A7E3DBF8C}" type="pres">
      <dgm:prSet presAssocID="{28DE7779-C979-4AEC-9414-E804CE2E4765}" presName="parTx" presStyleLbl="revTx" presStyleIdx="10" presStyleCnt="12">
        <dgm:presLayoutVars>
          <dgm:chMax val="0"/>
          <dgm:chPref val="0"/>
        </dgm:presLayoutVars>
      </dgm:prSet>
      <dgm:spPr/>
    </dgm:pt>
    <dgm:pt modelId="{1D374E81-2152-4242-AFC6-0A5E1940CA59}" type="pres">
      <dgm:prSet presAssocID="{28DE7779-C979-4AEC-9414-E804CE2E4765}" presName="desTx" presStyleLbl="revTx" presStyleIdx="11" presStyleCnt="12">
        <dgm:presLayoutVars/>
      </dgm:prSet>
      <dgm:spPr/>
    </dgm:pt>
  </dgm:ptLst>
  <dgm:cxnLst>
    <dgm:cxn modelId="{6CCFFC0D-8FAE-174A-A838-B39429A762D7}" srcId="{28DE7779-C979-4AEC-9414-E804CE2E4765}" destId="{0021C63B-089B-6F42-B0BB-25B3F6CD3C26}" srcOrd="0" destOrd="0" parTransId="{00B9A9BE-4700-3340-A964-81B6000BFCCB}" sibTransId="{2FFEBCE2-08CE-0847-8107-430385193B62}"/>
    <dgm:cxn modelId="{CBDD490E-57A9-C94D-86FA-1C47EDDF5828}" type="presOf" srcId="{2B4B9EF0-7D09-4E10-96A1-4BE3A6A84333}" destId="{04C43FAB-5259-4DCB-8AF2-E8D0A97AF840}" srcOrd="0" destOrd="0" presId="urn:microsoft.com/office/officeart/2018/2/layout/IconVerticalSolidList"/>
    <dgm:cxn modelId="{CE10673B-A1F9-5146-9556-7CDBB787167A}" srcId="{F98692CA-360E-4455-84E4-C0E6874B0166}" destId="{A42C8DD8-7008-724E-BF3F-BA15C694E480}" srcOrd="0" destOrd="0" parTransId="{A7446AC2-75D0-0148-8929-097A972F1ABE}" sibTransId="{7695B2F3-8430-4F4A-B946-AE419F27D81A}"/>
    <dgm:cxn modelId="{A8160F53-699C-BE4D-9DA8-D0C2B8CF00C0}" type="presOf" srcId="{B4453C8B-DC83-1540-AE3F-92199D43ADA1}" destId="{CD4071B4-A7A0-A240-AD23-B9DC43504D41}" srcOrd="0" destOrd="0" presId="urn:microsoft.com/office/officeart/2018/2/layout/IconVerticalSolidList"/>
    <dgm:cxn modelId="{78C9FE6A-6323-1244-9294-64064005CB19}" type="presOf" srcId="{2C0BF37C-6FB9-7540-ADD9-EB7EA706EEB9}" destId="{E71AB5E3-238F-394C-9EA6-91B7DBAF4BC2}" srcOrd="0" destOrd="0" presId="urn:microsoft.com/office/officeart/2018/2/layout/IconVerticalSolidList"/>
    <dgm:cxn modelId="{6E00756E-C439-514B-AE83-63691765F3AB}" type="presOf" srcId="{0021C63B-089B-6F42-B0BB-25B3F6CD3C26}" destId="{1D374E81-2152-4242-AFC6-0A5E1940CA59}" srcOrd="0" destOrd="0" presId="urn:microsoft.com/office/officeart/2018/2/layout/IconVerticalSolidList"/>
    <dgm:cxn modelId="{B4BB7577-F404-4BF7-AF38-1B01637AA151}" srcId="{B7DDDABC-134D-4C3F-8D0D-A7C10C8C7BFE}" destId="{B976B59B-D785-49E0-BD16-4BCA850307F8}" srcOrd="2" destOrd="0" parTransId="{B1101263-43FE-4839-95CB-97835AEDC721}" sibTransId="{60909ED6-52DB-4D22-AEFE-93DC0EF52D16}"/>
    <dgm:cxn modelId="{DA69F87A-65EC-8743-863F-C1F8C322FCDD}" type="presOf" srcId="{F98692CA-360E-4455-84E4-C0E6874B0166}" destId="{CC09802E-5879-46EE-96C3-4FCFAC926948}" srcOrd="0" destOrd="0" presId="urn:microsoft.com/office/officeart/2018/2/layout/IconVerticalSolidList"/>
    <dgm:cxn modelId="{C12AA887-9541-4B51-8618-BFC4081CB814}" srcId="{B7DDDABC-134D-4C3F-8D0D-A7C10C8C7BFE}" destId="{F98692CA-360E-4455-84E4-C0E6874B0166}" srcOrd="3" destOrd="0" parTransId="{F33EEF5E-E876-4DAA-A0D2-261161CEA997}" sibTransId="{B64B7129-55B4-492A-BFD9-D118690AF902}"/>
    <dgm:cxn modelId="{FE279E8A-B53D-41D5-BA10-132EFC1D79FE}" srcId="{B7DDDABC-134D-4C3F-8D0D-A7C10C8C7BFE}" destId="{2B4B9EF0-7D09-4E10-96A1-4BE3A6A84333}" srcOrd="0" destOrd="0" parTransId="{80BBBEBD-7B93-462F-82DA-994F7D36E2BA}" sibTransId="{B326D11F-FB5F-4198-8A11-E246F45928F9}"/>
    <dgm:cxn modelId="{8947D097-D140-2F44-A892-1022F1AE52F9}" type="presOf" srcId="{B7DDDABC-134D-4C3F-8D0D-A7C10C8C7BFE}" destId="{25DF4FFB-59F7-452D-B855-35E96877BFA8}" srcOrd="0" destOrd="0" presId="urn:microsoft.com/office/officeart/2018/2/layout/IconVerticalSolidList"/>
    <dgm:cxn modelId="{0197C4B4-9B34-4286-A8FB-58BCD5BCBC22}" srcId="{B7DDDABC-134D-4C3F-8D0D-A7C10C8C7BFE}" destId="{BD164C30-22FB-41F7-92C6-D0303F5D1BB2}" srcOrd="1" destOrd="0" parTransId="{CE33C840-6121-40F8-B349-AB3B9C977109}" sibTransId="{2393B85C-5BEF-4CCD-8A02-89D38D65CBF7}"/>
    <dgm:cxn modelId="{C04F70BC-C379-6246-80A9-D2CDD077A0D5}" type="presOf" srcId="{BD164C30-22FB-41F7-92C6-D0303F5D1BB2}" destId="{DAC92455-9387-4673-9D53-0DDD6E39DA2F}" srcOrd="0" destOrd="0" presId="urn:microsoft.com/office/officeart/2018/2/layout/IconVerticalSolidList"/>
    <dgm:cxn modelId="{9FDCD2BC-E405-448A-926F-262FEB58491A}" srcId="{B7DDDABC-134D-4C3F-8D0D-A7C10C8C7BFE}" destId="{77F25676-2E9B-4C7E-8339-B1E97E24FA07}" srcOrd="4" destOrd="0" parTransId="{DDB05DAD-8BCC-474B-AB01-4D4FD5CF1A80}" sibTransId="{08819E04-87DE-47A6-A979-5104AB3979FF}"/>
    <dgm:cxn modelId="{43F19EC3-A13E-144A-9603-1FC4021055D0}" srcId="{BD164C30-22FB-41F7-92C6-D0303F5D1BB2}" destId="{9F094BE1-2D6F-4442-AEFF-8FA84A217179}" srcOrd="0" destOrd="0" parTransId="{A27DEE9B-25CD-BF4F-A401-400C37D4A431}" sibTransId="{D472C675-8F5A-3F40-9F25-7AED1852781A}"/>
    <dgm:cxn modelId="{86E9FECA-5C4B-4340-BE31-7288FEF05C86}" srcId="{B7DDDABC-134D-4C3F-8D0D-A7C10C8C7BFE}" destId="{28DE7779-C979-4AEC-9414-E804CE2E4765}" srcOrd="5" destOrd="0" parTransId="{6172629D-218E-4540-BF77-726AAFAE76D2}" sibTransId="{426EAE39-6BD4-433E-BAF7-6D1218B35D96}"/>
    <dgm:cxn modelId="{7982A9D6-47EF-B54B-BBCC-DFA61444E7CD}" type="presOf" srcId="{A42C8DD8-7008-724E-BF3F-BA15C694E480}" destId="{EE495997-1201-D34E-A5F0-2F20F7E7CF29}" srcOrd="0" destOrd="0" presId="urn:microsoft.com/office/officeart/2018/2/layout/IconVerticalSolidList"/>
    <dgm:cxn modelId="{1124C9D8-EC93-C744-AB45-3F66F49B3B64}" type="presOf" srcId="{16341CE5-FE71-4F4D-B2F9-242567198806}" destId="{44F3C8ED-9BF4-984F-A3EB-7195959521F7}" srcOrd="0" destOrd="0" presId="urn:microsoft.com/office/officeart/2018/2/layout/IconVerticalSolidList"/>
    <dgm:cxn modelId="{F1B9B8DB-C011-AE41-9CB5-833618B02C60}" type="presOf" srcId="{B976B59B-D785-49E0-BD16-4BCA850307F8}" destId="{6EFED756-BEC7-4C81-9C44-000DD88AE30F}" srcOrd="0" destOrd="0" presId="urn:microsoft.com/office/officeart/2018/2/layout/IconVerticalSolidList"/>
    <dgm:cxn modelId="{87C2D7EB-88EB-2342-8AE5-729755F93557}" srcId="{2B4B9EF0-7D09-4E10-96A1-4BE3A6A84333}" destId="{B4453C8B-DC83-1540-AE3F-92199D43ADA1}" srcOrd="0" destOrd="0" parTransId="{6E30D7B1-FFE1-9E42-9AAA-ACA2ECD36F74}" sibTransId="{49793683-E81A-5B45-9C25-6AB8CC09526E}"/>
    <dgm:cxn modelId="{8E85E5F3-E008-9744-BA52-C3CF0E88A881}" srcId="{B976B59B-D785-49E0-BD16-4BCA850307F8}" destId="{2C0BF37C-6FB9-7540-ADD9-EB7EA706EEB9}" srcOrd="0" destOrd="0" parTransId="{6FC06385-7242-4D4A-BAC4-27308C35CD1D}" sibTransId="{46DCA404-377E-2241-89A5-C108F01EC28E}"/>
    <dgm:cxn modelId="{1533C1F4-7DFC-E848-A9D6-E966FB800C3B}" type="presOf" srcId="{9F094BE1-2D6F-4442-AEFF-8FA84A217179}" destId="{9247D384-0377-7145-8E36-FB0F54D8CED4}" srcOrd="0" destOrd="0" presId="urn:microsoft.com/office/officeart/2018/2/layout/IconVerticalSolidList"/>
    <dgm:cxn modelId="{1B3D91F9-7FD7-3C40-AD30-31E3CC8D816D}" type="presOf" srcId="{28DE7779-C979-4AEC-9414-E804CE2E4765}" destId="{430D216D-44B4-4BB7-927B-351A7E3DBF8C}" srcOrd="0" destOrd="0" presId="urn:microsoft.com/office/officeart/2018/2/layout/IconVerticalSolidList"/>
    <dgm:cxn modelId="{5F93C0FB-8135-8E48-A710-F87602CD4D6B}" type="presOf" srcId="{77F25676-2E9B-4C7E-8339-B1E97E24FA07}" destId="{A2D15917-A34B-4EE8-AFDC-4E133DF85037}" srcOrd="0" destOrd="0" presId="urn:microsoft.com/office/officeart/2018/2/layout/IconVerticalSolidList"/>
    <dgm:cxn modelId="{54DA51FD-90C3-D245-8738-80C484AB0578}" srcId="{77F25676-2E9B-4C7E-8339-B1E97E24FA07}" destId="{16341CE5-FE71-4F4D-B2F9-242567198806}" srcOrd="0" destOrd="0" parTransId="{48394FFD-D252-9442-B45D-FF9B076D46F6}" sibTransId="{36EDDEDF-0E60-9D47-AFC8-BF2E804DFF39}"/>
    <dgm:cxn modelId="{C6275D61-9C15-D241-B2B9-771F76F27793}" type="presParOf" srcId="{25DF4FFB-59F7-452D-B855-35E96877BFA8}" destId="{1551377D-EBBB-4DD5-BFDA-04A7BD3C5A84}" srcOrd="0" destOrd="0" presId="urn:microsoft.com/office/officeart/2018/2/layout/IconVerticalSolidList"/>
    <dgm:cxn modelId="{7A55AA3B-D692-3E46-8C8B-0F2C9A867A3A}" type="presParOf" srcId="{1551377D-EBBB-4DD5-BFDA-04A7BD3C5A84}" destId="{8B65B020-D5B7-4EDE-88EE-03AF485A7414}" srcOrd="0" destOrd="0" presId="urn:microsoft.com/office/officeart/2018/2/layout/IconVerticalSolidList"/>
    <dgm:cxn modelId="{FA485859-DC2A-E142-BF54-378E066C1DD8}" type="presParOf" srcId="{1551377D-EBBB-4DD5-BFDA-04A7BD3C5A84}" destId="{B3D29D28-751F-4DBE-845E-7AEDAE8F1F4B}" srcOrd="1" destOrd="0" presId="urn:microsoft.com/office/officeart/2018/2/layout/IconVerticalSolidList"/>
    <dgm:cxn modelId="{E0F2CEF0-65B8-F44C-A3B9-255729E74BBC}" type="presParOf" srcId="{1551377D-EBBB-4DD5-BFDA-04A7BD3C5A84}" destId="{A723D34E-12FA-4035-9F6E-F8DF69D0AD97}" srcOrd="2" destOrd="0" presId="urn:microsoft.com/office/officeart/2018/2/layout/IconVerticalSolidList"/>
    <dgm:cxn modelId="{74A72401-64EE-F140-9454-2CD0DED541D4}" type="presParOf" srcId="{1551377D-EBBB-4DD5-BFDA-04A7BD3C5A84}" destId="{04C43FAB-5259-4DCB-8AF2-E8D0A97AF840}" srcOrd="3" destOrd="0" presId="urn:microsoft.com/office/officeart/2018/2/layout/IconVerticalSolidList"/>
    <dgm:cxn modelId="{3974FB53-A2C3-CE47-9192-A01BE41545D3}" type="presParOf" srcId="{1551377D-EBBB-4DD5-BFDA-04A7BD3C5A84}" destId="{CD4071B4-A7A0-A240-AD23-B9DC43504D41}" srcOrd="4" destOrd="0" presId="urn:microsoft.com/office/officeart/2018/2/layout/IconVerticalSolidList"/>
    <dgm:cxn modelId="{B06E816A-673A-C044-BB3E-3D01D8301460}" type="presParOf" srcId="{25DF4FFB-59F7-452D-B855-35E96877BFA8}" destId="{95950097-3176-4748-B249-7A7D90CFD0CC}" srcOrd="1" destOrd="0" presId="urn:microsoft.com/office/officeart/2018/2/layout/IconVerticalSolidList"/>
    <dgm:cxn modelId="{85DDF3B7-05B6-9C42-ACB2-5AAB65AB4FA3}" type="presParOf" srcId="{25DF4FFB-59F7-452D-B855-35E96877BFA8}" destId="{6FCEB919-C7B4-42A8-A806-2C6FF6BA04C7}" srcOrd="2" destOrd="0" presId="urn:microsoft.com/office/officeart/2018/2/layout/IconVerticalSolidList"/>
    <dgm:cxn modelId="{1607CDB8-5A11-DE41-A58D-00C8A3B02A72}" type="presParOf" srcId="{6FCEB919-C7B4-42A8-A806-2C6FF6BA04C7}" destId="{8A066225-50E4-4A67-8894-0E18AA747BD4}" srcOrd="0" destOrd="0" presId="urn:microsoft.com/office/officeart/2018/2/layout/IconVerticalSolidList"/>
    <dgm:cxn modelId="{3957B9CE-FC30-5746-952A-3BD7A89D23DF}" type="presParOf" srcId="{6FCEB919-C7B4-42A8-A806-2C6FF6BA04C7}" destId="{95C1EAC0-9B37-4D92-81DB-532257E28748}" srcOrd="1" destOrd="0" presId="urn:microsoft.com/office/officeart/2018/2/layout/IconVerticalSolidList"/>
    <dgm:cxn modelId="{EDF52581-B3D1-2F47-A440-08D3489C5982}" type="presParOf" srcId="{6FCEB919-C7B4-42A8-A806-2C6FF6BA04C7}" destId="{EE513B78-1E89-428C-B61C-181DF48D943D}" srcOrd="2" destOrd="0" presId="urn:microsoft.com/office/officeart/2018/2/layout/IconVerticalSolidList"/>
    <dgm:cxn modelId="{E3CCB715-21E0-D24D-8F71-27813021CC47}" type="presParOf" srcId="{6FCEB919-C7B4-42A8-A806-2C6FF6BA04C7}" destId="{DAC92455-9387-4673-9D53-0DDD6E39DA2F}" srcOrd="3" destOrd="0" presId="urn:microsoft.com/office/officeart/2018/2/layout/IconVerticalSolidList"/>
    <dgm:cxn modelId="{C4972917-6376-8144-BAD5-56D77C18772E}" type="presParOf" srcId="{6FCEB919-C7B4-42A8-A806-2C6FF6BA04C7}" destId="{9247D384-0377-7145-8E36-FB0F54D8CED4}" srcOrd="4" destOrd="0" presId="urn:microsoft.com/office/officeart/2018/2/layout/IconVerticalSolidList"/>
    <dgm:cxn modelId="{C47231DF-A223-B34E-9BDB-B1078CC56C54}" type="presParOf" srcId="{25DF4FFB-59F7-452D-B855-35E96877BFA8}" destId="{4150F838-AEA8-4E42-AFC5-3AD2F950C5A4}" srcOrd="3" destOrd="0" presId="urn:microsoft.com/office/officeart/2018/2/layout/IconVerticalSolidList"/>
    <dgm:cxn modelId="{385F194D-E9B7-AC47-B335-541EEEF186ED}" type="presParOf" srcId="{25DF4FFB-59F7-452D-B855-35E96877BFA8}" destId="{FDCF4D09-B45A-448B-97AF-052A4A2E9751}" srcOrd="4" destOrd="0" presId="urn:microsoft.com/office/officeart/2018/2/layout/IconVerticalSolidList"/>
    <dgm:cxn modelId="{F4206B34-8B4B-E045-BE74-9F5598E44A4C}" type="presParOf" srcId="{FDCF4D09-B45A-448B-97AF-052A4A2E9751}" destId="{8465A48F-700C-4AB2-AE01-19EC3A9803EA}" srcOrd="0" destOrd="0" presId="urn:microsoft.com/office/officeart/2018/2/layout/IconVerticalSolidList"/>
    <dgm:cxn modelId="{DC48B2BD-0F0D-8B44-97BC-88B0B9214C07}" type="presParOf" srcId="{FDCF4D09-B45A-448B-97AF-052A4A2E9751}" destId="{1D97F97F-521C-494A-85CA-89AB98B014BE}" srcOrd="1" destOrd="0" presId="urn:microsoft.com/office/officeart/2018/2/layout/IconVerticalSolidList"/>
    <dgm:cxn modelId="{A1382A14-0B10-E349-9957-25D10617E8A1}" type="presParOf" srcId="{FDCF4D09-B45A-448B-97AF-052A4A2E9751}" destId="{F19AC7E3-A54E-4CC0-8BE1-5F022C0A2991}" srcOrd="2" destOrd="0" presId="urn:microsoft.com/office/officeart/2018/2/layout/IconVerticalSolidList"/>
    <dgm:cxn modelId="{FFC65BD5-C436-0541-868D-FFA2D66B3CEE}" type="presParOf" srcId="{FDCF4D09-B45A-448B-97AF-052A4A2E9751}" destId="{6EFED756-BEC7-4C81-9C44-000DD88AE30F}" srcOrd="3" destOrd="0" presId="urn:microsoft.com/office/officeart/2018/2/layout/IconVerticalSolidList"/>
    <dgm:cxn modelId="{9A06CF74-26C6-7E48-A45A-25CAE37D8B10}" type="presParOf" srcId="{FDCF4D09-B45A-448B-97AF-052A4A2E9751}" destId="{E71AB5E3-238F-394C-9EA6-91B7DBAF4BC2}" srcOrd="4" destOrd="0" presId="urn:microsoft.com/office/officeart/2018/2/layout/IconVerticalSolidList"/>
    <dgm:cxn modelId="{5591C5A7-DD2B-D848-B979-4E5081D13D0A}" type="presParOf" srcId="{25DF4FFB-59F7-452D-B855-35E96877BFA8}" destId="{453B8F40-B420-4DEA-A147-EB4F180C5EEB}" srcOrd="5" destOrd="0" presId="urn:microsoft.com/office/officeart/2018/2/layout/IconVerticalSolidList"/>
    <dgm:cxn modelId="{7C219DFF-A2D6-3443-AF02-0A8ABF3C368B}" type="presParOf" srcId="{25DF4FFB-59F7-452D-B855-35E96877BFA8}" destId="{2E2D5AE9-9F0E-4D9A-ADB8-D2047985A1C9}" srcOrd="6" destOrd="0" presId="urn:microsoft.com/office/officeart/2018/2/layout/IconVerticalSolidList"/>
    <dgm:cxn modelId="{ED89E8BB-0087-924F-B977-DA383A317561}" type="presParOf" srcId="{2E2D5AE9-9F0E-4D9A-ADB8-D2047985A1C9}" destId="{4E991E17-9BFA-4E78-8EAD-DC086BD9AD0B}" srcOrd="0" destOrd="0" presId="urn:microsoft.com/office/officeart/2018/2/layout/IconVerticalSolidList"/>
    <dgm:cxn modelId="{2E96168F-2757-0E46-9EE8-F82B97F8D9ED}" type="presParOf" srcId="{2E2D5AE9-9F0E-4D9A-ADB8-D2047985A1C9}" destId="{28662E8A-A79D-4F66-BA28-B2D20794305E}" srcOrd="1" destOrd="0" presId="urn:microsoft.com/office/officeart/2018/2/layout/IconVerticalSolidList"/>
    <dgm:cxn modelId="{D17D81F3-0EF9-0B4F-9F7B-8A77F48EE449}" type="presParOf" srcId="{2E2D5AE9-9F0E-4D9A-ADB8-D2047985A1C9}" destId="{CAF6D028-3267-4C17-A0AE-9F951962BEF4}" srcOrd="2" destOrd="0" presId="urn:microsoft.com/office/officeart/2018/2/layout/IconVerticalSolidList"/>
    <dgm:cxn modelId="{FD71F8F5-BC80-AD45-873C-87C45CC847DD}" type="presParOf" srcId="{2E2D5AE9-9F0E-4D9A-ADB8-D2047985A1C9}" destId="{CC09802E-5879-46EE-96C3-4FCFAC926948}" srcOrd="3" destOrd="0" presId="urn:microsoft.com/office/officeart/2018/2/layout/IconVerticalSolidList"/>
    <dgm:cxn modelId="{1413DE61-29CC-6542-AEE1-D8F9A5844189}" type="presParOf" srcId="{2E2D5AE9-9F0E-4D9A-ADB8-D2047985A1C9}" destId="{EE495997-1201-D34E-A5F0-2F20F7E7CF29}" srcOrd="4" destOrd="0" presId="urn:microsoft.com/office/officeart/2018/2/layout/IconVerticalSolidList"/>
    <dgm:cxn modelId="{43261451-6A2F-E54D-A590-919947950AC3}" type="presParOf" srcId="{25DF4FFB-59F7-452D-B855-35E96877BFA8}" destId="{D4CEB137-BF21-494B-BE36-15C5E3824B10}" srcOrd="7" destOrd="0" presId="urn:microsoft.com/office/officeart/2018/2/layout/IconVerticalSolidList"/>
    <dgm:cxn modelId="{7C96E3B1-01E3-E740-8D42-2EF335B65627}" type="presParOf" srcId="{25DF4FFB-59F7-452D-B855-35E96877BFA8}" destId="{8DD17AC8-6D86-41F5-8922-7891C77C17DC}" srcOrd="8" destOrd="0" presId="urn:microsoft.com/office/officeart/2018/2/layout/IconVerticalSolidList"/>
    <dgm:cxn modelId="{50246839-6ADE-0C40-9E95-A9CFE67194C5}" type="presParOf" srcId="{8DD17AC8-6D86-41F5-8922-7891C77C17DC}" destId="{44333E2B-D526-461B-A900-3801BBE715AB}" srcOrd="0" destOrd="0" presId="urn:microsoft.com/office/officeart/2018/2/layout/IconVerticalSolidList"/>
    <dgm:cxn modelId="{9814056C-EEE5-AC41-A244-CE1499C99C47}" type="presParOf" srcId="{8DD17AC8-6D86-41F5-8922-7891C77C17DC}" destId="{3DA222B4-20A5-433B-BC16-7AA6C206112A}" srcOrd="1" destOrd="0" presId="urn:microsoft.com/office/officeart/2018/2/layout/IconVerticalSolidList"/>
    <dgm:cxn modelId="{DA0129CB-2625-E84E-871B-9FDDF27AB790}" type="presParOf" srcId="{8DD17AC8-6D86-41F5-8922-7891C77C17DC}" destId="{FF53DE4B-5677-4A92-92E9-0DA24726DF14}" srcOrd="2" destOrd="0" presId="urn:microsoft.com/office/officeart/2018/2/layout/IconVerticalSolidList"/>
    <dgm:cxn modelId="{E16F76AA-B53D-A848-9FA6-8C4D8C8FF18F}" type="presParOf" srcId="{8DD17AC8-6D86-41F5-8922-7891C77C17DC}" destId="{A2D15917-A34B-4EE8-AFDC-4E133DF85037}" srcOrd="3" destOrd="0" presId="urn:microsoft.com/office/officeart/2018/2/layout/IconVerticalSolidList"/>
    <dgm:cxn modelId="{42C5B744-35B9-7C4C-86DE-23F22ED4936E}" type="presParOf" srcId="{8DD17AC8-6D86-41F5-8922-7891C77C17DC}" destId="{44F3C8ED-9BF4-984F-A3EB-7195959521F7}" srcOrd="4" destOrd="0" presId="urn:microsoft.com/office/officeart/2018/2/layout/IconVerticalSolidList"/>
    <dgm:cxn modelId="{3272E687-0A0A-0B45-956F-4FDBBFD40CA9}" type="presParOf" srcId="{25DF4FFB-59F7-452D-B855-35E96877BFA8}" destId="{BADA7308-170F-4967-A7AC-5D461ADF33EE}" srcOrd="9" destOrd="0" presId="urn:microsoft.com/office/officeart/2018/2/layout/IconVerticalSolidList"/>
    <dgm:cxn modelId="{F21A9F63-40A7-294E-A8B8-2C3AE407AA5C}" type="presParOf" srcId="{25DF4FFB-59F7-452D-B855-35E96877BFA8}" destId="{7262C9FA-D3EE-49C0-A0DB-FA3D6AE92CFD}" srcOrd="10" destOrd="0" presId="urn:microsoft.com/office/officeart/2018/2/layout/IconVerticalSolidList"/>
    <dgm:cxn modelId="{B0168AD9-310D-FF44-8108-B75D3ECF1E9E}" type="presParOf" srcId="{7262C9FA-D3EE-49C0-A0DB-FA3D6AE92CFD}" destId="{6659959B-901C-4FDA-B2F0-5775704DFED9}" srcOrd="0" destOrd="0" presId="urn:microsoft.com/office/officeart/2018/2/layout/IconVerticalSolidList"/>
    <dgm:cxn modelId="{EDA646E3-79C0-0943-9EF0-DB469E3C4D0A}" type="presParOf" srcId="{7262C9FA-D3EE-49C0-A0DB-FA3D6AE92CFD}" destId="{B2AE8958-896B-4F3B-A190-6A24A2DCBB50}" srcOrd="1" destOrd="0" presId="urn:microsoft.com/office/officeart/2018/2/layout/IconVerticalSolidList"/>
    <dgm:cxn modelId="{11F721B3-88FD-5B40-A7F6-1BC9934B5F8A}" type="presParOf" srcId="{7262C9FA-D3EE-49C0-A0DB-FA3D6AE92CFD}" destId="{1DD07AB0-4267-48F0-8EB9-24CE713AB5D4}" srcOrd="2" destOrd="0" presId="urn:microsoft.com/office/officeart/2018/2/layout/IconVerticalSolidList"/>
    <dgm:cxn modelId="{456CF3CC-0133-F647-A55C-4221DE6262BA}" type="presParOf" srcId="{7262C9FA-D3EE-49C0-A0DB-FA3D6AE92CFD}" destId="{430D216D-44B4-4BB7-927B-351A7E3DBF8C}" srcOrd="3" destOrd="0" presId="urn:microsoft.com/office/officeart/2018/2/layout/IconVerticalSolidList"/>
    <dgm:cxn modelId="{D00365C4-4CF0-704E-A3FF-167A390DFF1C}" type="presParOf" srcId="{7262C9FA-D3EE-49C0-A0DB-FA3D6AE92CFD}" destId="{1D374E81-2152-4242-AFC6-0A5E1940CA5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656745-3400-4B63-A290-1183F52BFD2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712FBE-F09C-4B2B-A7B5-4CA7215B8BEC}">
      <dgm:prSet/>
      <dgm:spPr/>
      <dgm:t>
        <a:bodyPr/>
        <a:lstStyle/>
        <a:p>
          <a:r>
            <a:rPr lang="en-US" dirty="0"/>
            <a:t>Grouping a set of objects into classes of similar objects</a:t>
          </a:r>
        </a:p>
      </dgm:t>
    </dgm:pt>
    <dgm:pt modelId="{A7F67940-3F90-46E5-B395-0E387E22FFA2}" type="parTrans" cxnId="{7FC267A5-3AE3-4365-8EB9-532E738FB9FA}">
      <dgm:prSet/>
      <dgm:spPr/>
      <dgm:t>
        <a:bodyPr/>
        <a:lstStyle/>
        <a:p>
          <a:endParaRPr lang="en-US"/>
        </a:p>
      </dgm:t>
    </dgm:pt>
    <dgm:pt modelId="{E0ACC064-5CE8-4548-8570-DBC4AB2C58E2}" type="sibTrans" cxnId="{7FC267A5-3AE3-4365-8EB9-532E738FB9FA}">
      <dgm:prSet/>
      <dgm:spPr/>
      <dgm:t>
        <a:bodyPr/>
        <a:lstStyle/>
        <a:p>
          <a:endParaRPr lang="en-US"/>
        </a:p>
      </dgm:t>
    </dgm:pt>
    <dgm:pt modelId="{CABB5C4A-2F63-438F-99E1-B33D1F401BA4}">
      <dgm:prSet/>
      <dgm:spPr/>
      <dgm:t>
        <a:bodyPr/>
        <a:lstStyle/>
        <a:p>
          <a:r>
            <a:rPr lang="en-US"/>
            <a:t>Grouping the text documents into meaningful clusters in an unsupervised manner.</a:t>
          </a:r>
        </a:p>
      </dgm:t>
    </dgm:pt>
    <dgm:pt modelId="{7FAF3A6C-868C-4E32-ABAE-66AE24A65C65}" type="parTrans" cxnId="{6F24CCB7-53DB-44BF-BF3F-6E0A74974A02}">
      <dgm:prSet/>
      <dgm:spPr/>
      <dgm:t>
        <a:bodyPr/>
        <a:lstStyle/>
        <a:p>
          <a:endParaRPr lang="en-US"/>
        </a:p>
      </dgm:t>
    </dgm:pt>
    <dgm:pt modelId="{B3EC617B-185E-4081-B526-B8E495AC3BF8}" type="sibTrans" cxnId="{6F24CCB7-53DB-44BF-BF3F-6E0A74974A02}">
      <dgm:prSet/>
      <dgm:spPr/>
      <dgm:t>
        <a:bodyPr/>
        <a:lstStyle/>
        <a:p>
          <a:endParaRPr lang="en-US"/>
        </a:p>
      </dgm:t>
    </dgm:pt>
    <dgm:pt modelId="{CB63DBA6-E1A2-4957-A9BD-4A256F6D50B7}">
      <dgm:prSet/>
      <dgm:spPr/>
      <dgm:t>
        <a:bodyPr/>
        <a:lstStyle/>
        <a:p>
          <a:r>
            <a:rPr lang="en-US"/>
            <a:t>Hypothesis :Relevant documents tend to be more similar to each other than non relevant</a:t>
          </a:r>
        </a:p>
      </dgm:t>
    </dgm:pt>
    <dgm:pt modelId="{261BC3FD-BC3C-4690-A65F-055EFA47EE73}" type="parTrans" cxnId="{8FDBE4E7-5599-4F4F-8EC0-E271896DAAEE}">
      <dgm:prSet/>
      <dgm:spPr/>
      <dgm:t>
        <a:bodyPr/>
        <a:lstStyle/>
        <a:p>
          <a:endParaRPr lang="en-US"/>
        </a:p>
      </dgm:t>
    </dgm:pt>
    <dgm:pt modelId="{17BF333A-77A1-4F54-B098-F5098DAB69BA}" type="sibTrans" cxnId="{8FDBE4E7-5599-4F4F-8EC0-E271896DAAEE}">
      <dgm:prSet/>
      <dgm:spPr/>
      <dgm:t>
        <a:bodyPr/>
        <a:lstStyle/>
        <a:p>
          <a:endParaRPr lang="en-US"/>
        </a:p>
      </dgm:t>
    </dgm:pt>
    <dgm:pt modelId="{65249C3F-73E7-432B-8777-6FD056CA3AEA}">
      <dgm:prSet/>
      <dgm:spPr/>
      <dgm:t>
        <a:bodyPr/>
        <a:lstStyle/>
        <a:p>
          <a:r>
            <a:rPr lang="en-US"/>
            <a:t>Used the K-Means clustering algorithm with k=3 </a:t>
          </a:r>
        </a:p>
      </dgm:t>
    </dgm:pt>
    <dgm:pt modelId="{6D9C0410-7598-4ACB-9624-838C602D5A91}" type="parTrans" cxnId="{D3AE5BCC-60E7-4E89-8062-021540890FD2}">
      <dgm:prSet/>
      <dgm:spPr/>
      <dgm:t>
        <a:bodyPr/>
        <a:lstStyle/>
        <a:p>
          <a:endParaRPr lang="en-US"/>
        </a:p>
      </dgm:t>
    </dgm:pt>
    <dgm:pt modelId="{680BACB4-CFD0-483E-A3BC-16720D1E31CE}" type="sibTrans" cxnId="{D3AE5BCC-60E7-4E89-8062-021540890FD2}">
      <dgm:prSet/>
      <dgm:spPr/>
      <dgm:t>
        <a:bodyPr/>
        <a:lstStyle/>
        <a:p>
          <a:endParaRPr lang="en-US"/>
        </a:p>
      </dgm:t>
    </dgm:pt>
    <dgm:pt modelId="{FA0295BB-AAF2-894D-8B40-183818936D56}" type="pres">
      <dgm:prSet presAssocID="{24656745-3400-4B63-A290-1183F52BFD29}" presName="diagram" presStyleCnt="0">
        <dgm:presLayoutVars>
          <dgm:dir/>
          <dgm:resizeHandles val="exact"/>
        </dgm:presLayoutVars>
      </dgm:prSet>
      <dgm:spPr/>
    </dgm:pt>
    <dgm:pt modelId="{4DCAD849-EE26-EE4E-9131-731868BFBED2}" type="pres">
      <dgm:prSet presAssocID="{F0712FBE-F09C-4B2B-A7B5-4CA7215B8BEC}" presName="node" presStyleLbl="node1" presStyleIdx="0" presStyleCnt="4">
        <dgm:presLayoutVars>
          <dgm:bulletEnabled val="1"/>
        </dgm:presLayoutVars>
      </dgm:prSet>
      <dgm:spPr/>
    </dgm:pt>
    <dgm:pt modelId="{FD91A615-00A0-404F-8DE9-BAC1D2BD308D}" type="pres">
      <dgm:prSet presAssocID="{E0ACC064-5CE8-4548-8570-DBC4AB2C58E2}" presName="sibTrans" presStyleCnt="0"/>
      <dgm:spPr/>
    </dgm:pt>
    <dgm:pt modelId="{A8DC517F-B68E-724E-A3ED-A6D9B14A7FD5}" type="pres">
      <dgm:prSet presAssocID="{CABB5C4A-2F63-438F-99E1-B33D1F401BA4}" presName="node" presStyleLbl="node1" presStyleIdx="1" presStyleCnt="4">
        <dgm:presLayoutVars>
          <dgm:bulletEnabled val="1"/>
        </dgm:presLayoutVars>
      </dgm:prSet>
      <dgm:spPr/>
    </dgm:pt>
    <dgm:pt modelId="{F4123A17-B856-9947-84FC-0782B0C5987F}" type="pres">
      <dgm:prSet presAssocID="{B3EC617B-185E-4081-B526-B8E495AC3BF8}" presName="sibTrans" presStyleCnt="0"/>
      <dgm:spPr/>
    </dgm:pt>
    <dgm:pt modelId="{46547B43-D8B5-574E-963F-B042B8E62933}" type="pres">
      <dgm:prSet presAssocID="{CB63DBA6-E1A2-4957-A9BD-4A256F6D50B7}" presName="node" presStyleLbl="node1" presStyleIdx="2" presStyleCnt="4">
        <dgm:presLayoutVars>
          <dgm:bulletEnabled val="1"/>
        </dgm:presLayoutVars>
      </dgm:prSet>
      <dgm:spPr/>
    </dgm:pt>
    <dgm:pt modelId="{A21776A9-3C75-9F45-ADBE-1E48C4C5C562}" type="pres">
      <dgm:prSet presAssocID="{17BF333A-77A1-4F54-B098-F5098DAB69BA}" presName="sibTrans" presStyleCnt="0"/>
      <dgm:spPr/>
    </dgm:pt>
    <dgm:pt modelId="{736B71AD-269E-1340-AD17-435F90D79184}" type="pres">
      <dgm:prSet presAssocID="{65249C3F-73E7-432B-8777-6FD056CA3AEA}" presName="node" presStyleLbl="node1" presStyleIdx="3" presStyleCnt="4">
        <dgm:presLayoutVars>
          <dgm:bulletEnabled val="1"/>
        </dgm:presLayoutVars>
      </dgm:prSet>
      <dgm:spPr/>
    </dgm:pt>
  </dgm:ptLst>
  <dgm:cxnLst>
    <dgm:cxn modelId="{F004792F-697A-8F44-A2C8-99CB4C6BDC50}" type="presOf" srcId="{65249C3F-73E7-432B-8777-6FD056CA3AEA}" destId="{736B71AD-269E-1340-AD17-435F90D79184}" srcOrd="0" destOrd="0" presId="urn:microsoft.com/office/officeart/2005/8/layout/default"/>
    <dgm:cxn modelId="{C0011C37-4DC9-D244-A583-B06825E455F4}" type="presOf" srcId="{F0712FBE-F09C-4B2B-A7B5-4CA7215B8BEC}" destId="{4DCAD849-EE26-EE4E-9131-731868BFBED2}" srcOrd="0" destOrd="0" presId="urn:microsoft.com/office/officeart/2005/8/layout/default"/>
    <dgm:cxn modelId="{C9D6BF47-46E3-594E-95D1-3FB4C7535C74}" type="presOf" srcId="{CABB5C4A-2F63-438F-99E1-B33D1F401BA4}" destId="{A8DC517F-B68E-724E-A3ED-A6D9B14A7FD5}" srcOrd="0" destOrd="0" presId="urn:microsoft.com/office/officeart/2005/8/layout/default"/>
    <dgm:cxn modelId="{19076E65-13F2-2341-A0F3-1AFBEE3DF090}" type="presOf" srcId="{24656745-3400-4B63-A290-1183F52BFD29}" destId="{FA0295BB-AAF2-894D-8B40-183818936D56}" srcOrd="0" destOrd="0" presId="urn:microsoft.com/office/officeart/2005/8/layout/default"/>
    <dgm:cxn modelId="{7FC267A5-3AE3-4365-8EB9-532E738FB9FA}" srcId="{24656745-3400-4B63-A290-1183F52BFD29}" destId="{F0712FBE-F09C-4B2B-A7B5-4CA7215B8BEC}" srcOrd="0" destOrd="0" parTransId="{A7F67940-3F90-46E5-B395-0E387E22FFA2}" sibTransId="{E0ACC064-5CE8-4548-8570-DBC4AB2C58E2}"/>
    <dgm:cxn modelId="{6F24CCB7-53DB-44BF-BF3F-6E0A74974A02}" srcId="{24656745-3400-4B63-A290-1183F52BFD29}" destId="{CABB5C4A-2F63-438F-99E1-B33D1F401BA4}" srcOrd="1" destOrd="0" parTransId="{7FAF3A6C-868C-4E32-ABAE-66AE24A65C65}" sibTransId="{B3EC617B-185E-4081-B526-B8E495AC3BF8}"/>
    <dgm:cxn modelId="{4E0854C7-ED45-9E44-8678-BBA774FE6D71}" type="presOf" srcId="{CB63DBA6-E1A2-4957-A9BD-4A256F6D50B7}" destId="{46547B43-D8B5-574E-963F-B042B8E62933}" srcOrd="0" destOrd="0" presId="urn:microsoft.com/office/officeart/2005/8/layout/default"/>
    <dgm:cxn modelId="{D3AE5BCC-60E7-4E89-8062-021540890FD2}" srcId="{24656745-3400-4B63-A290-1183F52BFD29}" destId="{65249C3F-73E7-432B-8777-6FD056CA3AEA}" srcOrd="3" destOrd="0" parTransId="{6D9C0410-7598-4ACB-9624-838C602D5A91}" sibTransId="{680BACB4-CFD0-483E-A3BC-16720D1E31CE}"/>
    <dgm:cxn modelId="{8FDBE4E7-5599-4F4F-8EC0-E271896DAAEE}" srcId="{24656745-3400-4B63-A290-1183F52BFD29}" destId="{CB63DBA6-E1A2-4957-A9BD-4A256F6D50B7}" srcOrd="2" destOrd="0" parTransId="{261BC3FD-BC3C-4690-A65F-055EFA47EE73}" sibTransId="{17BF333A-77A1-4F54-B098-F5098DAB69BA}"/>
    <dgm:cxn modelId="{7A2B9956-459C-7C4A-994A-C93B349B1489}" type="presParOf" srcId="{FA0295BB-AAF2-894D-8B40-183818936D56}" destId="{4DCAD849-EE26-EE4E-9131-731868BFBED2}" srcOrd="0" destOrd="0" presId="urn:microsoft.com/office/officeart/2005/8/layout/default"/>
    <dgm:cxn modelId="{30E24F6E-7879-1648-863C-9130F7DD199F}" type="presParOf" srcId="{FA0295BB-AAF2-894D-8B40-183818936D56}" destId="{FD91A615-00A0-404F-8DE9-BAC1D2BD308D}" srcOrd="1" destOrd="0" presId="urn:microsoft.com/office/officeart/2005/8/layout/default"/>
    <dgm:cxn modelId="{D77E421A-016A-C84D-8518-9E407F4A4527}" type="presParOf" srcId="{FA0295BB-AAF2-894D-8B40-183818936D56}" destId="{A8DC517F-B68E-724E-A3ED-A6D9B14A7FD5}" srcOrd="2" destOrd="0" presId="urn:microsoft.com/office/officeart/2005/8/layout/default"/>
    <dgm:cxn modelId="{97EB6959-45A1-2540-82E5-216DC04D8615}" type="presParOf" srcId="{FA0295BB-AAF2-894D-8B40-183818936D56}" destId="{F4123A17-B856-9947-84FC-0782B0C5987F}" srcOrd="3" destOrd="0" presId="urn:microsoft.com/office/officeart/2005/8/layout/default"/>
    <dgm:cxn modelId="{F7A378B1-9441-0B4C-BA2F-A580EAC4619B}" type="presParOf" srcId="{FA0295BB-AAF2-894D-8B40-183818936D56}" destId="{46547B43-D8B5-574E-963F-B042B8E62933}" srcOrd="4" destOrd="0" presId="urn:microsoft.com/office/officeart/2005/8/layout/default"/>
    <dgm:cxn modelId="{A80BA4F9-0AD1-B749-9F76-7CBC4A342918}" type="presParOf" srcId="{FA0295BB-AAF2-894D-8B40-183818936D56}" destId="{A21776A9-3C75-9F45-ADBE-1E48C4C5C562}" srcOrd="5" destOrd="0" presId="urn:microsoft.com/office/officeart/2005/8/layout/default"/>
    <dgm:cxn modelId="{A94ADC6D-1E41-E54C-8AE5-467D930D0B95}" type="presParOf" srcId="{FA0295BB-AAF2-894D-8B40-183818936D56}" destId="{736B71AD-269E-1340-AD17-435F90D7918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15100C-E70E-4E37-A0DB-C6965DBB404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1F441B7-E1C4-45EC-8445-D339C4FD2062}">
      <dgm:prSet/>
      <dgm:spPr/>
      <dgm:t>
        <a:bodyPr/>
        <a:lstStyle/>
        <a:p>
          <a:r>
            <a:rPr lang="en-US" dirty="0"/>
            <a:t>Technique to extract the hidden topics from large volumes of text. </a:t>
          </a:r>
        </a:p>
      </dgm:t>
    </dgm:pt>
    <dgm:pt modelId="{5F49BBA1-71E5-4CD1-8A74-55C917642678}" type="parTrans" cxnId="{FC42AA5D-E737-4B8B-8439-0F9E7116FA22}">
      <dgm:prSet/>
      <dgm:spPr/>
      <dgm:t>
        <a:bodyPr/>
        <a:lstStyle/>
        <a:p>
          <a:endParaRPr lang="en-US"/>
        </a:p>
      </dgm:t>
    </dgm:pt>
    <dgm:pt modelId="{CDEF3856-2CE4-43FA-9DD0-12163D91AF39}" type="sibTrans" cxnId="{FC42AA5D-E737-4B8B-8439-0F9E7116FA22}">
      <dgm:prSet/>
      <dgm:spPr/>
      <dgm:t>
        <a:bodyPr/>
        <a:lstStyle/>
        <a:p>
          <a:endParaRPr lang="en-US"/>
        </a:p>
      </dgm:t>
    </dgm:pt>
    <dgm:pt modelId="{7B2202F1-E9F1-4C0B-9C1F-DCFD709C9356}">
      <dgm:prSet/>
      <dgm:spPr/>
      <dgm:t>
        <a:bodyPr/>
        <a:lstStyle/>
        <a:p>
          <a:r>
            <a:rPr lang="en-US" i="1"/>
            <a:t>Used </a:t>
          </a:r>
          <a:r>
            <a:rPr lang="en-US"/>
            <a:t>Latent Dirichlet Allocation (LDA) from Gensim package (via Gensim). </a:t>
          </a:r>
        </a:p>
      </dgm:t>
    </dgm:pt>
    <dgm:pt modelId="{0B308AAE-E7A0-43FD-AAE2-9B25E8F54E74}" type="parTrans" cxnId="{10E7919F-D565-4831-9237-54D43F731E62}">
      <dgm:prSet/>
      <dgm:spPr/>
      <dgm:t>
        <a:bodyPr/>
        <a:lstStyle/>
        <a:p>
          <a:endParaRPr lang="en-US"/>
        </a:p>
      </dgm:t>
    </dgm:pt>
    <dgm:pt modelId="{A8473AC7-5AC1-4D70-8C3D-4DD09404A110}" type="sibTrans" cxnId="{10E7919F-D565-4831-9237-54D43F731E62}">
      <dgm:prSet/>
      <dgm:spPr/>
      <dgm:t>
        <a:bodyPr/>
        <a:lstStyle/>
        <a:p>
          <a:endParaRPr lang="en-US"/>
        </a:p>
      </dgm:t>
    </dgm:pt>
    <dgm:pt modelId="{CC791922-2246-4BA2-871D-4DBFE5767A9C}">
      <dgm:prSet/>
      <dgm:spPr/>
      <dgm:t>
        <a:bodyPr/>
        <a:lstStyle/>
        <a:p>
          <a:r>
            <a:rPr lang="en-US"/>
            <a:t>Known to run faster and gives better topics segregation.</a:t>
          </a:r>
        </a:p>
      </dgm:t>
    </dgm:pt>
    <dgm:pt modelId="{41FA47F8-4D6C-4B4C-A5AC-82A0B3E747CF}" type="parTrans" cxnId="{7478C169-603F-4323-B59B-C3FF48E74941}">
      <dgm:prSet/>
      <dgm:spPr/>
      <dgm:t>
        <a:bodyPr/>
        <a:lstStyle/>
        <a:p>
          <a:endParaRPr lang="en-US"/>
        </a:p>
      </dgm:t>
    </dgm:pt>
    <dgm:pt modelId="{BA07B508-B5BC-4A92-979A-C80B422BF341}" type="sibTrans" cxnId="{7478C169-603F-4323-B59B-C3FF48E74941}">
      <dgm:prSet/>
      <dgm:spPr/>
      <dgm:t>
        <a:bodyPr/>
        <a:lstStyle/>
        <a:p>
          <a:endParaRPr lang="en-US"/>
        </a:p>
      </dgm:t>
    </dgm:pt>
    <dgm:pt modelId="{425D521E-524A-6442-AD86-2C07A9E146BE}" type="pres">
      <dgm:prSet presAssocID="{3C15100C-E70E-4E37-A0DB-C6965DBB4047}" presName="outerComposite" presStyleCnt="0">
        <dgm:presLayoutVars>
          <dgm:chMax val="5"/>
          <dgm:dir/>
          <dgm:resizeHandles val="exact"/>
        </dgm:presLayoutVars>
      </dgm:prSet>
      <dgm:spPr/>
    </dgm:pt>
    <dgm:pt modelId="{3B806D4C-4388-3E42-AC30-4BD671BD0236}" type="pres">
      <dgm:prSet presAssocID="{3C15100C-E70E-4E37-A0DB-C6965DBB4047}" presName="dummyMaxCanvas" presStyleCnt="0">
        <dgm:presLayoutVars/>
      </dgm:prSet>
      <dgm:spPr/>
    </dgm:pt>
    <dgm:pt modelId="{58B2800B-CA78-7542-A89B-54511419B017}" type="pres">
      <dgm:prSet presAssocID="{3C15100C-E70E-4E37-A0DB-C6965DBB4047}" presName="ThreeNodes_1" presStyleLbl="node1" presStyleIdx="0" presStyleCnt="3">
        <dgm:presLayoutVars>
          <dgm:bulletEnabled val="1"/>
        </dgm:presLayoutVars>
      </dgm:prSet>
      <dgm:spPr/>
    </dgm:pt>
    <dgm:pt modelId="{FF886EFA-81E5-0B4D-B42D-3AFA3A8FD0A7}" type="pres">
      <dgm:prSet presAssocID="{3C15100C-E70E-4E37-A0DB-C6965DBB4047}" presName="ThreeNodes_2" presStyleLbl="node1" presStyleIdx="1" presStyleCnt="3">
        <dgm:presLayoutVars>
          <dgm:bulletEnabled val="1"/>
        </dgm:presLayoutVars>
      </dgm:prSet>
      <dgm:spPr/>
    </dgm:pt>
    <dgm:pt modelId="{3575385F-116F-3947-86A9-8DEE47DAB3E9}" type="pres">
      <dgm:prSet presAssocID="{3C15100C-E70E-4E37-A0DB-C6965DBB4047}" presName="ThreeNodes_3" presStyleLbl="node1" presStyleIdx="2" presStyleCnt="3">
        <dgm:presLayoutVars>
          <dgm:bulletEnabled val="1"/>
        </dgm:presLayoutVars>
      </dgm:prSet>
      <dgm:spPr/>
    </dgm:pt>
    <dgm:pt modelId="{215F4793-0DE1-0243-B9C2-545FBF229CDE}" type="pres">
      <dgm:prSet presAssocID="{3C15100C-E70E-4E37-A0DB-C6965DBB4047}" presName="ThreeConn_1-2" presStyleLbl="fgAccFollowNode1" presStyleIdx="0" presStyleCnt="2">
        <dgm:presLayoutVars>
          <dgm:bulletEnabled val="1"/>
        </dgm:presLayoutVars>
      </dgm:prSet>
      <dgm:spPr/>
    </dgm:pt>
    <dgm:pt modelId="{B1F74BBD-2EC9-3D4F-A46B-CA079872C952}" type="pres">
      <dgm:prSet presAssocID="{3C15100C-E70E-4E37-A0DB-C6965DBB4047}" presName="ThreeConn_2-3" presStyleLbl="fgAccFollowNode1" presStyleIdx="1" presStyleCnt="2">
        <dgm:presLayoutVars>
          <dgm:bulletEnabled val="1"/>
        </dgm:presLayoutVars>
      </dgm:prSet>
      <dgm:spPr/>
    </dgm:pt>
    <dgm:pt modelId="{069B7591-C897-1D40-8792-6DC939551DD3}" type="pres">
      <dgm:prSet presAssocID="{3C15100C-E70E-4E37-A0DB-C6965DBB4047}" presName="ThreeNodes_1_text" presStyleLbl="node1" presStyleIdx="2" presStyleCnt="3">
        <dgm:presLayoutVars>
          <dgm:bulletEnabled val="1"/>
        </dgm:presLayoutVars>
      </dgm:prSet>
      <dgm:spPr/>
    </dgm:pt>
    <dgm:pt modelId="{ED9E0979-CDF9-FA44-A540-8DA18A11750A}" type="pres">
      <dgm:prSet presAssocID="{3C15100C-E70E-4E37-A0DB-C6965DBB4047}" presName="ThreeNodes_2_text" presStyleLbl="node1" presStyleIdx="2" presStyleCnt="3">
        <dgm:presLayoutVars>
          <dgm:bulletEnabled val="1"/>
        </dgm:presLayoutVars>
      </dgm:prSet>
      <dgm:spPr/>
    </dgm:pt>
    <dgm:pt modelId="{C8C877C8-7462-9C4C-96D0-B3975597748C}" type="pres">
      <dgm:prSet presAssocID="{3C15100C-E70E-4E37-A0DB-C6965DBB404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4382F01-37BA-014D-935B-8847A5AA6022}" type="presOf" srcId="{CDEF3856-2CE4-43FA-9DD0-12163D91AF39}" destId="{215F4793-0DE1-0243-B9C2-545FBF229CDE}" srcOrd="0" destOrd="0" presId="urn:microsoft.com/office/officeart/2005/8/layout/vProcess5"/>
    <dgm:cxn modelId="{5D375422-40E7-F34A-9FA1-DBDE31F78966}" type="presOf" srcId="{61F441B7-E1C4-45EC-8445-D339C4FD2062}" destId="{58B2800B-CA78-7542-A89B-54511419B017}" srcOrd="0" destOrd="0" presId="urn:microsoft.com/office/officeart/2005/8/layout/vProcess5"/>
    <dgm:cxn modelId="{F2887E2A-0B0C-684A-8D61-CD1269D553CB}" type="presOf" srcId="{CC791922-2246-4BA2-871D-4DBFE5767A9C}" destId="{C8C877C8-7462-9C4C-96D0-B3975597748C}" srcOrd="1" destOrd="0" presId="urn:microsoft.com/office/officeart/2005/8/layout/vProcess5"/>
    <dgm:cxn modelId="{FC42AA5D-E737-4B8B-8439-0F9E7116FA22}" srcId="{3C15100C-E70E-4E37-A0DB-C6965DBB4047}" destId="{61F441B7-E1C4-45EC-8445-D339C4FD2062}" srcOrd="0" destOrd="0" parTransId="{5F49BBA1-71E5-4CD1-8A74-55C917642678}" sibTransId="{CDEF3856-2CE4-43FA-9DD0-12163D91AF39}"/>
    <dgm:cxn modelId="{7478C169-603F-4323-B59B-C3FF48E74941}" srcId="{3C15100C-E70E-4E37-A0DB-C6965DBB4047}" destId="{CC791922-2246-4BA2-871D-4DBFE5767A9C}" srcOrd="2" destOrd="0" parTransId="{41FA47F8-4D6C-4B4C-A5AC-82A0B3E747CF}" sibTransId="{BA07B508-B5BC-4A92-979A-C80B422BF341}"/>
    <dgm:cxn modelId="{C3B00674-B6C1-3A4D-B643-F3BF5E95ED12}" type="presOf" srcId="{61F441B7-E1C4-45EC-8445-D339C4FD2062}" destId="{069B7591-C897-1D40-8792-6DC939551DD3}" srcOrd="1" destOrd="0" presId="urn:microsoft.com/office/officeart/2005/8/layout/vProcess5"/>
    <dgm:cxn modelId="{9ECEF68C-03AC-5246-99F8-371B969BAFA5}" type="presOf" srcId="{CC791922-2246-4BA2-871D-4DBFE5767A9C}" destId="{3575385F-116F-3947-86A9-8DEE47DAB3E9}" srcOrd="0" destOrd="0" presId="urn:microsoft.com/office/officeart/2005/8/layout/vProcess5"/>
    <dgm:cxn modelId="{10E7919F-D565-4831-9237-54D43F731E62}" srcId="{3C15100C-E70E-4E37-A0DB-C6965DBB4047}" destId="{7B2202F1-E9F1-4C0B-9C1F-DCFD709C9356}" srcOrd="1" destOrd="0" parTransId="{0B308AAE-E7A0-43FD-AAE2-9B25E8F54E74}" sibTransId="{A8473AC7-5AC1-4D70-8C3D-4DD09404A110}"/>
    <dgm:cxn modelId="{BC92D1C9-AD2C-B34B-AE27-81E28923EE59}" type="presOf" srcId="{7B2202F1-E9F1-4C0B-9C1F-DCFD709C9356}" destId="{FF886EFA-81E5-0B4D-B42D-3AFA3A8FD0A7}" srcOrd="0" destOrd="0" presId="urn:microsoft.com/office/officeart/2005/8/layout/vProcess5"/>
    <dgm:cxn modelId="{F4686CDF-CD10-3B49-B777-D10B687B28BC}" type="presOf" srcId="{7B2202F1-E9F1-4C0B-9C1F-DCFD709C9356}" destId="{ED9E0979-CDF9-FA44-A540-8DA18A11750A}" srcOrd="1" destOrd="0" presId="urn:microsoft.com/office/officeart/2005/8/layout/vProcess5"/>
    <dgm:cxn modelId="{979FBEE0-0AD2-9B42-8FEE-427FCB849606}" type="presOf" srcId="{3C15100C-E70E-4E37-A0DB-C6965DBB4047}" destId="{425D521E-524A-6442-AD86-2C07A9E146BE}" srcOrd="0" destOrd="0" presId="urn:microsoft.com/office/officeart/2005/8/layout/vProcess5"/>
    <dgm:cxn modelId="{2DDFE4E2-DFCF-3545-ADFA-196DE0803A52}" type="presOf" srcId="{A8473AC7-5AC1-4D70-8C3D-4DD09404A110}" destId="{B1F74BBD-2EC9-3D4F-A46B-CA079872C952}" srcOrd="0" destOrd="0" presId="urn:microsoft.com/office/officeart/2005/8/layout/vProcess5"/>
    <dgm:cxn modelId="{49FE35C2-FA33-6549-BD32-0EE0252682B4}" type="presParOf" srcId="{425D521E-524A-6442-AD86-2C07A9E146BE}" destId="{3B806D4C-4388-3E42-AC30-4BD671BD0236}" srcOrd="0" destOrd="0" presId="urn:microsoft.com/office/officeart/2005/8/layout/vProcess5"/>
    <dgm:cxn modelId="{B43F15C9-BDE5-8943-9A71-60C1EDFE0ADC}" type="presParOf" srcId="{425D521E-524A-6442-AD86-2C07A9E146BE}" destId="{58B2800B-CA78-7542-A89B-54511419B017}" srcOrd="1" destOrd="0" presId="urn:microsoft.com/office/officeart/2005/8/layout/vProcess5"/>
    <dgm:cxn modelId="{C389246B-E480-7B47-8475-5777F1D27004}" type="presParOf" srcId="{425D521E-524A-6442-AD86-2C07A9E146BE}" destId="{FF886EFA-81E5-0B4D-B42D-3AFA3A8FD0A7}" srcOrd="2" destOrd="0" presId="urn:microsoft.com/office/officeart/2005/8/layout/vProcess5"/>
    <dgm:cxn modelId="{904D6869-6631-4141-BF92-A0408D128CC2}" type="presParOf" srcId="{425D521E-524A-6442-AD86-2C07A9E146BE}" destId="{3575385F-116F-3947-86A9-8DEE47DAB3E9}" srcOrd="3" destOrd="0" presId="urn:microsoft.com/office/officeart/2005/8/layout/vProcess5"/>
    <dgm:cxn modelId="{BFC57E66-5E34-834E-B75A-E4D92EF8611C}" type="presParOf" srcId="{425D521E-524A-6442-AD86-2C07A9E146BE}" destId="{215F4793-0DE1-0243-B9C2-545FBF229CDE}" srcOrd="4" destOrd="0" presId="urn:microsoft.com/office/officeart/2005/8/layout/vProcess5"/>
    <dgm:cxn modelId="{3C1DFE7F-ED51-1640-AF59-5996500BA6A9}" type="presParOf" srcId="{425D521E-524A-6442-AD86-2C07A9E146BE}" destId="{B1F74BBD-2EC9-3D4F-A46B-CA079872C952}" srcOrd="5" destOrd="0" presId="urn:microsoft.com/office/officeart/2005/8/layout/vProcess5"/>
    <dgm:cxn modelId="{E883F612-4697-FB4C-AE19-7DCE5320F504}" type="presParOf" srcId="{425D521E-524A-6442-AD86-2C07A9E146BE}" destId="{069B7591-C897-1D40-8792-6DC939551DD3}" srcOrd="6" destOrd="0" presId="urn:microsoft.com/office/officeart/2005/8/layout/vProcess5"/>
    <dgm:cxn modelId="{D9018B34-E3EA-5642-877E-0ABE355B6778}" type="presParOf" srcId="{425D521E-524A-6442-AD86-2C07A9E146BE}" destId="{ED9E0979-CDF9-FA44-A540-8DA18A11750A}" srcOrd="7" destOrd="0" presId="urn:microsoft.com/office/officeart/2005/8/layout/vProcess5"/>
    <dgm:cxn modelId="{D1B03EDC-42F6-054C-991C-233677125AB3}" type="presParOf" srcId="{425D521E-524A-6442-AD86-2C07A9E146BE}" destId="{C8C877C8-7462-9C4C-96D0-B3975597748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BFDE26-BEBB-44B6-97E3-F2CEA61F626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9DAFAD-4EBF-416A-845E-C5F4CEFA684B}">
      <dgm:prSet/>
      <dgm:spPr/>
      <dgm:t>
        <a:bodyPr/>
        <a:lstStyle/>
        <a:p>
          <a:r>
            <a:rPr lang="en-US" dirty="0"/>
            <a:t>Classification of the Tweets into relevant and non relevant information</a:t>
          </a:r>
        </a:p>
      </dgm:t>
    </dgm:pt>
    <dgm:pt modelId="{1EF8368B-3CC8-4DBB-A3B5-BBE68898DA79}" type="parTrans" cxnId="{2A25E599-60D5-4C61-A727-05FD42ACE4D4}">
      <dgm:prSet/>
      <dgm:spPr/>
      <dgm:t>
        <a:bodyPr/>
        <a:lstStyle/>
        <a:p>
          <a:endParaRPr lang="en-US"/>
        </a:p>
      </dgm:t>
    </dgm:pt>
    <dgm:pt modelId="{78251198-8625-47BE-A081-BE75EE925C83}" type="sibTrans" cxnId="{2A25E599-60D5-4C61-A727-05FD42ACE4D4}">
      <dgm:prSet/>
      <dgm:spPr/>
      <dgm:t>
        <a:bodyPr/>
        <a:lstStyle/>
        <a:p>
          <a:endParaRPr lang="en-US"/>
        </a:p>
      </dgm:t>
    </dgm:pt>
    <dgm:pt modelId="{8D38FAB8-23A8-4A2D-B523-4AD7508234AA}">
      <dgm:prSet/>
      <dgm:spPr/>
      <dgm:t>
        <a:bodyPr/>
        <a:lstStyle/>
        <a:p>
          <a:r>
            <a:rPr lang="en-US" dirty="0"/>
            <a:t>Relevant information</a:t>
          </a:r>
        </a:p>
      </dgm:t>
    </dgm:pt>
    <dgm:pt modelId="{AB9BD3EA-38A2-43DD-A4BF-8F7E9316EFA1}" type="parTrans" cxnId="{DD33F91B-FAB8-497B-BA33-7B467DAFC9A0}">
      <dgm:prSet/>
      <dgm:spPr/>
      <dgm:t>
        <a:bodyPr/>
        <a:lstStyle/>
        <a:p>
          <a:endParaRPr lang="en-US"/>
        </a:p>
      </dgm:t>
    </dgm:pt>
    <dgm:pt modelId="{972E3C12-914B-47DF-8E55-51EE57B46382}" type="sibTrans" cxnId="{DD33F91B-FAB8-497B-BA33-7B467DAFC9A0}">
      <dgm:prSet/>
      <dgm:spPr/>
      <dgm:t>
        <a:bodyPr/>
        <a:lstStyle/>
        <a:p>
          <a:endParaRPr lang="en-US"/>
        </a:p>
      </dgm:t>
    </dgm:pt>
    <dgm:pt modelId="{2CB2C50A-6B3A-4B99-A3B0-D08147DDF84B}">
      <dgm:prSet/>
      <dgm:spPr/>
      <dgm:t>
        <a:bodyPr/>
        <a:lstStyle/>
        <a:p>
          <a:r>
            <a:rPr lang="en-US" dirty="0"/>
            <a:t>Volunteers needed</a:t>
          </a:r>
        </a:p>
      </dgm:t>
    </dgm:pt>
    <dgm:pt modelId="{DCFC478B-1FAF-4430-82FA-D6DCA0C6CD79}" type="parTrans" cxnId="{00564227-0F89-41FC-8F9A-C8FA67B8F83F}">
      <dgm:prSet/>
      <dgm:spPr/>
      <dgm:t>
        <a:bodyPr/>
        <a:lstStyle/>
        <a:p>
          <a:endParaRPr lang="en-US"/>
        </a:p>
      </dgm:t>
    </dgm:pt>
    <dgm:pt modelId="{CACF3CBF-B096-4BB7-A6A1-4C7997C90D18}" type="sibTrans" cxnId="{00564227-0F89-41FC-8F9A-C8FA67B8F83F}">
      <dgm:prSet/>
      <dgm:spPr/>
      <dgm:t>
        <a:bodyPr/>
        <a:lstStyle/>
        <a:p>
          <a:endParaRPr lang="en-US"/>
        </a:p>
      </dgm:t>
    </dgm:pt>
    <dgm:pt modelId="{0B61120B-DD66-4CE1-8870-BDC8A084B630}">
      <dgm:prSet/>
      <dgm:spPr/>
      <dgm:t>
        <a:bodyPr/>
        <a:lstStyle/>
        <a:p>
          <a:r>
            <a:rPr lang="en-US"/>
            <a:t>Shelter information</a:t>
          </a:r>
        </a:p>
      </dgm:t>
    </dgm:pt>
    <dgm:pt modelId="{36DBBC9B-360D-4984-AAD1-AD884DBBCE05}" type="parTrans" cxnId="{F174DAFB-5E13-4220-A196-9F89666B8FCD}">
      <dgm:prSet/>
      <dgm:spPr/>
      <dgm:t>
        <a:bodyPr/>
        <a:lstStyle/>
        <a:p>
          <a:endParaRPr lang="en-US"/>
        </a:p>
      </dgm:t>
    </dgm:pt>
    <dgm:pt modelId="{7AFD5801-811E-46DE-B003-77BB8E3D0780}" type="sibTrans" cxnId="{F174DAFB-5E13-4220-A196-9F89666B8FCD}">
      <dgm:prSet/>
      <dgm:spPr/>
      <dgm:t>
        <a:bodyPr/>
        <a:lstStyle/>
        <a:p>
          <a:endParaRPr lang="en-US"/>
        </a:p>
      </dgm:t>
    </dgm:pt>
    <dgm:pt modelId="{8C3F961C-2911-45A5-92A9-2FE514A52997}">
      <dgm:prSet/>
      <dgm:spPr/>
      <dgm:t>
        <a:bodyPr/>
        <a:lstStyle/>
        <a:p>
          <a:r>
            <a:rPr lang="en-US"/>
            <a:t>Help needed</a:t>
          </a:r>
        </a:p>
      </dgm:t>
    </dgm:pt>
    <dgm:pt modelId="{B624EBFF-8046-47DB-AC21-52BCA5037521}" type="parTrans" cxnId="{8FD2DC73-A977-491B-BF33-66FC9E2381E8}">
      <dgm:prSet/>
      <dgm:spPr/>
      <dgm:t>
        <a:bodyPr/>
        <a:lstStyle/>
        <a:p>
          <a:endParaRPr lang="en-US"/>
        </a:p>
      </dgm:t>
    </dgm:pt>
    <dgm:pt modelId="{9C838698-3879-4519-B53F-329B7F3E431B}" type="sibTrans" cxnId="{8FD2DC73-A977-491B-BF33-66FC9E2381E8}">
      <dgm:prSet/>
      <dgm:spPr/>
      <dgm:t>
        <a:bodyPr/>
        <a:lstStyle/>
        <a:p>
          <a:endParaRPr lang="en-US"/>
        </a:p>
      </dgm:t>
    </dgm:pt>
    <dgm:pt modelId="{A59AB00F-B470-425B-86AD-F88798DAD2FA}">
      <dgm:prSet/>
      <dgm:spPr/>
      <dgm:t>
        <a:bodyPr/>
        <a:lstStyle/>
        <a:p>
          <a:r>
            <a:rPr lang="en-US"/>
            <a:t>General information</a:t>
          </a:r>
        </a:p>
      </dgm:t>
    </dgm:pt>
    <dgm:pt modelId="{20BD2043-24B2-4A7A-9CE4-643F99F026E1}" type="parTrans" cxnId="{743E434C-F6D4-44B7-A1B4-69B6AEB53F5F}">
      <dgm:prSet/>
      <dgm:spPr/>
      <dgm:t>
        <a:bodyPr/>
        <a:lstStyle/>
        <a:p>
          <a:endParaRPr lang="en-US"/>
        </a:p>
      </dgm:t>
    </dgm:pt>
    <dgm:pt modelId="{599EFDA8-933B-4E02-8B98-C1CE977D7FA1}" type="sibTrans" cxnId="{743E434C-F6D4-44B7-A1B4-69B6AEB53F5F}">
      <dgm:prSet/>
      <dgm:spPr/>
      <dgm:t>
        <a:bodyPr/>
        <a:lstStyle/>
        <a:p>
          <a:endParaRPr lang="en-US"/>
        </a:p>
      </dgm:t>
    </dgm:pt>
    <dgm:pt modelId="{3814DFD7-5B38-43E0-82E4-9A28D06E16D2}">
      <dgm:prSet/>
      <dgm:spPr/>
      <dgm:t>
        <a:bodyPr/>
        <a:lstStyle/>
        <a:p>
          <a:r>
            <a:rPr lang="en-US" dirty="0"/>
            <a:t>Used only a binary classification for the shelter and irrelevant information</a:t>
          </a:r>
        </a:p>
      </dgm:t>
    </dgm:pt>
    <dgm:pt modelId="{9532B138-53F6-42AA-8409-4A2DA38D36FC}" type="parTrans" cxnId="{99A8D39A-1807-4FC0-A500-7B3B76B77BD0}">
      <dgm:prSet/>
      <dgm:spPr/>
      <dgm:t>
        <a:bodyPr/>
        <a:lstStyle/>
        <a:p>
          <a:endParaRPr lang="en-US"/>
        </a:p>
      </dgm:t>
    </dgm:pt>
    <dgm:pt modelId="{CD9278DA-27AE-4224-B3A9-2CF3763625C6}" type="sibTrans" cxnId="{99A8D39A-1807-4FC0-A500-7B3B76B77BD0}">
      <dgm:prSet/>
      <dgm:spPr/>
      <dgm:t>
        <a:bodyPr/>
        <a:lstStyle/>
        <a:p>
          <a:endParaRPr lang="en-US"/>
        </a:p>
      </dgm:t>
    </dgm:pt>
    <dgm:pt modelId="{C0D83A82-74B5-244B-B28C-5D21CA1DE004}">
      <dgm:prSet/>
      <dgm:spPr/>
      <dgm:t>
        <a:bodyPr/>
        <a:lstStyle/>
        <a:p>
          <a:r>
            <a:rPr lang="en-US" dirty="0"/>
            <a:t>Naive Bayes for text classification </a:t>
          </a:r>
        </a:p>
      </dgm:t>
    </dgm:pt>
    <dgm:pt modelId="{85480647-516C-E843-8F21-1D1AB975379B}" type="parTrans" cxnId="{564EB6BC-F1E5-E44E-B5C6-091F77F8E7B3}">
      <dgm:prSet/>
      <dgm:spPr/>
      <dgm:t>
        <a:bodyPr/>
        <a:lstStyle/>
        <a:p>
          <a:endParaRPr lang="en-US"/>
        </a:p>
      </dgm:t>
    </dgm:pt>
    <dgm:pt modelId="{F61B9CE2-8123-1944-A2F9-476448EF9E85}" type="sibTrans" cxnId="{564EB6BC-F1E5-E44E-B5C6-091F77F8E7B3}">
      <dgm:prSet/>
      <dgm:spPr/>
      <dgm:t>
        <a:bodyPr/>
        <a:lstStyle/>
        <a:p>
          <a:endParaRPr lang="en-US"/>
        </a:p>
      </dgm:t>
    </dgm:pt>
    <dgm:pt modelId="{B5C7D19D-DBBA-4049-A9F6-D0B5A9B8DCCB}">
      <dgm:prSet/>
      <dgm:spPr/>
      <dgm:t>
        <a:bodyPr/>
        <a:lstStyle/>
        <a:p>
          <a:r>
            <a:rPr lang="en-US" dirty="0"/>
            <a:t>Accuracy of around 90%</a:t>
          </a:r>
        </a:p>
      </dgm:t>
    </dgm:pt>
    <dgm:pt modelId="{3B3F536C-5649-9748-A94B-4DCBDEB683A4}" type="parTrans" cxnId="{F0DE7A76-35E6-424A-B4C9-62C972A97E7E}">
      <dgm:prSet/>
      <dgm:spPr/>
      <dgm:t>
        <a:bodyPr/>
        <a:lstStyle/>
        <a:p>
          <a:endParaRPr lang="en-US"/>
        </a:p>
      </dgm:t>
    </dgm:pt>
    <dgm:pt modelId="{A25A15CF-1F60-6149-B1E5-69360144C40A}" type="sibTrans" cxnId="{F0DE7A76-35E6-424A-B4C9-62C972A97E7E}">
      <dgm:prSet/>
      <dgm:spPr/>
      <dgm:t>
        <a:bodyPr/>
        <a:lstStyle/>
        <a:p>
          <a:endParaRPr lang="en-US"/>
        </a:p>
      </dgm:t>
    </dgm:pt>
    <dgm:pt modelId="{44430993-41EE-E847-A0F6-8ECA7CFA1080}">
      <dgm:prSet/>
      <dgm:spPr/>
      <dgm:t>
        <a:bodyPr/>
        <a:lstStyle/>
        <a:p>
          <a:r>
            <a:rPr lang="en-US" dirty="0"/>
            <a:t>Hand labelled the data for the relevant and non relevant tweets</a:t>
          </a:r>
        </a:p>
      </dgm:t>
    </dgm:pt>
    <dgm:pt modelId="{3FB6FA2E-B890-7F48-85C9-A6CFB54DBFA0}" type="parTrans" cxnId="{9C6CCD18-5E54-1D41-8AE2-3124629D739B}">
      <dgm:prSet/>
      <dgm:spPr/>
      <dgm:t>
        <a:bodyPr/>
        <a:lstStyle/>
        <a:p>
          <a:endParaRPr lang="en-US"/>
        </a:p>
      </dgm:t>
    </dgm:pt>
    <dgm:pt modelId="{BA7261AF-347F-544D-8040-FA5EDAEEB7A9}" type="sibTrans" cxnId="{9C6CCD18-5E54-1D41-8AE2-3124629D739B}">
      <dgm:prSet/>
      <dgm:spPr/>
      <dgm:t>
        <a:bodyPr/>
        <a:lstStyle/>
        <a:p>
          <a:endParaRPr lang="en-US"/>
        </a:p>
      </dgm:t>
    </dgm:pt>
    <dgm:pt modelId="{A0FE18CC-FA7E-0041-8FAA-34F64A828D2E}" type="pres">
      <dgm:prSet presAssocID="{DEBFDE26-BEBB-44B6-97E3-F2CEA61F6260}" presName="linear" presStyleCnt="0">
        <dgm:presLayoutVars>
          <dgm:dir/>
          <dgm:animLvl val="lvl"/>
          <dgm:resizeHandles val="exact"/>
        </dgm:presLayoutVars>
      </dgm:prSet>
      <dgm:spPr/>
    </dgm:pt>
    <dgm:pt modelId="{53EBB4D9-FC5F-6F4C-BC25-F0A176AF8632}" type="pres">
      <dgm:prSet presAssocID="{0E9DAFAD-4EBF-416A-845E-C5F4CEFA684B}" presName="parentLin" presStyleCnt="0"/>
      <dgm:spPr/>
    </dgm:pt>
    <dgm:pt modelId="{67619695-F04D-EC47-9246-E55582A4B842}" type="pres">
      <dgm:prSet presAssocID="{0E9DAFAD-4EBF-416A-845E-C5F4CEFA684B}" presName="parentLeftMargin" presStyleLbl="node1" presStyleIdx="0" presStyleCnt="6"/>
      <dgm:spPr/>
    </dgm:pt>
    <dgm:pt modelId="{43055345-2E72-6C49-90EC-08DEDA49B603}" type="pres">
      <dgm:prSet presAssocID="{0E9DAFAD-4EBF-416A-845E-C5F4CEFA684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8C0A683-8B73-6F4C-9C79-2E1248F3A849}" type="pres">
      <dgm:prSet presAssocID="{0E9DAFAD-4EBF-416A-845E-C5F4CEFA684B}" presName="negativeSpace" presStyleCnt="0"/>
      <dgm:spPr/>
    </dgm:pt>
    <dgm:pt modelId="{178AA96E-9384-884C-AB58-1F50FA08F5B8}" type="pres">
      <dgm:prSet presAssocID="{0E9DAFAD-4EBF-416A-845E-C5F4CEFA684B}" presName="childText" presStyleLbl="conFgAcc1" presStyleIdx="0" presStyleCnt="6">
        <dgm:presLayoutVars>
          <dgm:bulletEnabled val="1"/>
        </dgm:presLayoutVars>
      </dgm:prSet>
      <dgm:spPr/>
    </dgm:pt>
    <dgm:pt modelId="{28D27F8B-9793-AF43-A840-2C4C60DCF4A6}" type="pres">
      <dgm:prSet presAssocID="{78251198-8625-47BE-A081-BE75EE925C83}" presName="spaceBetweenRectangles" presStyleCnt="0"/>
      <dgm:spPr/>
    </dgm:pt>
    <dgm:pt modelId="{54556FA1-5BB6-764E-8323-336A5800F11B}" type="pres">
      <dgm:prSet presAssocID="{44430993-41EE-E847-A0F6-8ECA7CFA1080}" presName="parentLin" presStyleCnt="0"/>
      <dgm:spPr/>
    </dgm:pt>
    <dgm:pt modelId="{DD38D140-231A-3D47-8919-11D86E2EE7C8}" type="pres">
      <dgm:prSet presAssocID="{44430993-41EE-E847-A0F6-8ECA7CFA1080}" presName="parentLeftMargin" presStyleLbl="node1" presStyleIdx="0" presStyleCnt="6"/>
      <dgm:spPr/>
    </dgm:pt>
    <dgm:pt modelId="{7A3A3CA7-BF71-394F-BCB2-FE01DDF3878A}" type="pres">
      <dgm:prSet presAssocID="{44430993-41EE-E847-A0F6-8ECA7CFA10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6A49F1D-1245-A94F-B8C1-B27433AF4E07}" type="pres">
      <dgm:prSet presAssocID="{44430993-41EE-E847-A0F6-8ECA7CFA1080}" presName="negativeSpace" presStyleCnt="0"/>
      <dgm:spPr/>
    </dgm:pt>
    <dgm:pt modelId="{A0F69D18-3AC9-3E4A-B90D-E981901FE64B}" type="pres">
      <dgm:prSet presAssocID="{44430993-41EE-E847-A0F6-8ECA7CFA1080}" presName="childText" presStyleLbl="conFgAcc1" presStyleIdx="1" presStyleCnt="6">
        <dgm:presLayoutVars>
          <dgm:bulletEnabled val="1"/>
        </dgm:presLayoutVars>
      </dgm:prSet>
      <dgm:spPr/>
    </dgm:pt>
    <dgm:pt modelId="{9123FB0A-0354-3D4F-8CC4-F0A692F1291A}" type="pres">
      <dgm:prSet presAssocID="{BA7261AF-347F-544D-8040-FA5EDAEEB7A9}" presName="spaceBetweenRectangles" presStyleCnt="0"/>
      <dgm:spPr/>
    </dgm:pt>
    <dgm:pt modelId="{8648E459-9D37-7644-AEB8-F7CE891DED19}" type="pres">
      <dgm:prSet presAssocID="{8D38FAB8-23A8-4A2D-B523-4AD7508234AA}" presName="parentLin" presStyleCnt="0"/>
      <dgm:spPr/>
    </dgm:pt>
    <dgm:pt modelId="{790E38F9-F8E8-D543-9490-65C71877851A}" type="pres">
      <dgm:prSet presAssocID="{8D38FAB8-23A8-4A2D-B523-4AD7508234AA}" presName="parentLeftMargin" presStyleLbl="node1" presStyleIdx="1" presStyleCnt="6"/>
      <dgm:spPr/>
    </dgm:pt>
    <dgm:pt modelId="{834A5AFA-B556-4244-AEC1-A2E383415B6C}" type="pres">
      <dgm:prSet presAssocID="{8D38FAB8-23A8-4A2D-B523-4AD7508234A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9CA2167-C1C8-774F-989C-816BE1E1E3A1}" type="pres">
      <dgm:prSet presAssocID="{8D38FAB8-23A8-4A2D-B523-4AD7508234AA}" presName="negativeSpace" presStyleCnt="0"/>
      <dgm:spPr/>
    </dgm:pt>
    <dgm:pt modelId="{1294454E-62A5-CD4D-8F06-A2CA6CC3431D}" type="pres">
      <dgm:prSet presAssocID="{8D38FAB8-23A8-4A2D-B523-4AD7508234AA}" presName="childText" presStyleLbl="conFgAcc1" presStyleIdx="2" presStyleCnt="6">
        <dgm:presLayoutVars>
          <dgm:bulletEnabled val="1"/>
        </dgm:presLayoutVars>
      </dgm:prSet>
      <dgm:spPr/>
    </dgm:pt>
    <dgm:pt modelId="{C981C2B2-61BD-424F-A012-F331BD3C0C9A}" type="pres">
      <dgm:prSet presAssocID="{972E3C12-914B-47DF-8E55-51EE57B46382}" presName="spaceBetweenRectangles" presStyleCnt="0"/>
      <dgm:spPr/>
    </dgm:pt>
    <dgm:pt modelId="{253150A1-1D3B-934C-8D81-7B3D54EB8E11}" type="pres">
      <dgm:prSet presAssocID="{3814DFD7-5B38-43E0-82E4-9A28D06E16D2}" presName="parentLin" presStyleCnt="0"/>
      <dgm:spPr/>
    </dgm:pt>
    <dgm:pt modelId="{81D7A186-529F-F848-9AAC-5C4A4A8BB8FB}" type="pres">
      <dgm:prSet presAssocID="{3814DFD7-5B38-43E0-82E4-9A28D06E16D2}" presName="parentLeftMargin" presStyleLbl="node1" presStyleIdx="2" presStyleCnt="6"/>
      <dgm:spPr/>
    </dgm:pt>
    <dgm:pt modelId="{A326A628-91F3-9340-BEA8-C2DE542F9848}" type="pres">
      <dgm:prSet presAssocID="{3814DFD7-5B38-43E0-82E4-9A28D06E16D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9DC7484-0FCD-5F44-9F1B-8DE005EF6A91}" type="pres">
      <dgm:prSet presAssocID="{3814DFD7-5B38-43E0-82E4-9A28D06E16D2}" presName="negativeSpace" presStyleCnt="0"/>
      <dgm:spPr/>
    </dgm:pt>
    <dgm:pt modelId="{AF827248-B8E0-E549-8469-A60EC1E99D2B}" type="pres">
      <dgm:prSet presAssocID="{3814DFD7-5B38-43E0-82E4-9A28D06E16D2}" presName="childText" presStyleLbl="conFgAcc1" presStyleIdx="3" presStyleCnt="6">
        <dgm:presLayoutVars>
          <dgm:bulletEnabled val="1"/>
        </dgm:presLayoutVars>
      </dgm:prSet>
      <dgm:spPr/>
    </dgm:pt>
    <dgm:pt modelId="{A25B6399-D4F3-B940-88FC-E17D284024B7}" type="pres">
      <dgm:prSet presAssocID="{CD9278DA-27AE-4224-B3A9-2CF3763625C6}" presName="spaceBetweenRectangles" presStyleCnt="0"/>
      <dgm:spPr/>
    </dgm:pt>
    <dgm:pt modelId="{6851CD4D-FE5D-FE40-8E04-1F2E1DBFC44C}" type="pres">
      <dgm:prSet presAssocID="{C0D83A82-74B5-244B-B28C-5D21CA1DE004}" presName="parentLin" presStyleCnt="0"/>
      <dgm:spPr/>
    </dgm:pt>
    <dgm:pt modelId="{889D6E1B-2602-CF48-BB40-CF0F4187D68F}" type="pres">
      <dgm:prSet presAssocID="{C0D83A82-74B5-244B-B28C-5D21CA1DE004}" presName="parentLeftMargin" presStyleLbl="node1" presStyleIdx="3" presStyleCnt="6"/>
      <dgm:spPr/>
    </dgm:pt>
    <dgm:pt modelId="{A3885A6C-3955-694A-9C58-C5D9B77DDAD5}" type="pres">
      <dgm:prSet presAssocID="{C0D83A82-74B5-244B-B28C-5D21CA1DE00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61A4240-866C-4845-B111-9DB0AE7C0376}" type="pres">
      <dgm:prSet presAssocID="{C0D83A82-74B5-244B-B28C-5D21CA1DE004}" presName="negativeSpace" presStyleCnt="0"/>
      <dgm:spPr/>
    </dgm:pt>
    <dgm:pt modelId="{BCB4CC47-158D-4449-AD98-0DF5DECC4599}" type="pres">
      <dgm:prSet presAssocID="{C0D83A82-74B5-244B-B28C-5D21CA1DE004}" presName="childText" presStyleLbl="conFgAcc1" presStyleIdx="4" presStyleCnt="6">
        <dgm:presLayoutVars>
          <dgm:bulletEnabled val="1"/>
        </dgm:presLayoutVars>
      </dgm:prSet>
      <dgm:spPr/>
    </dgm:pt>
    <dgm:pt modelId="{FCBCF659-2C3D-A040-8FB0-E8938EAA482F}" type="pres">
      <dgm:prSet presAssocID="{F61B9CE2-8123-1944-A2F9-476448EF9E85}" presName="spaceBetweenRectangles" presStyleCnt="0"/>
      <dgm:spPr/>
    </dgm:pt>
    <dgm:pt modelId="{5C738EDB-059A-5442-B4B1-734285361DC3}" type="pres">
      <dgm:prSet presAssocID="{B5C7D19D-DBBA-4049-A9F6-D0B5A9B8DCCB}" presName="parentLin" presStyleCnt="0"/>
      <dgm:spPr/>
    </dgm:pt>
    <dgm:pt modelId="{F25755BA-CBD8-BF4B-8336-BF1143C8046E}" type="pres">
      <dgm:prSet presAssocID="{B5C7D19D-DBBA-4049-A9F6-D0B5A9B8DCCB}" presName="parentLeftMargin" presStyleLbl="node1" presStyleIdx="4" presStyleCnt="6"/>
      <dgm:spPr/>
    </dgm:pt>
    <dgm:pt modelId="{0C87F86E-D4DD-324B-9B84-5FACC1F8BEFA}" type="pres">
      <dgm:prSet presAssocID="{B5C7D19D-DBBA-4049-A9F6-D0B5A9B8DCC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18C5A16-375C-D543-8580-7E598ED6EE08}" type="pres">
      <dgm:prSet presAssocID="{B5C7D19D-DBBA-4049-A9F6-D0B5A9B8DCCB}" presName="negativeSpace" presStyleCnt="0"/>
      <dgm:spPr/>
    </dgm:pt>
    <dgm:pt modelId="{B31F252E-209B-5644-8463-B913F79954D8}" type="pres">
      <dgm:prSet presAssocID="{B5C7D19D-DBBA-4049-A9F6-D0B5A9B8DCC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2DF7303-A655-A14E-A80A-99FA48FB8142}" type="presOf" srcId="{44430993-41EE-E847-A0F6-8ECA7CFA1080}" destId="{7A3A3CA7-BF71-394F-BCB2-FE01DDF3878A}" srcOrd="1" destOrd="0" presId="urn:microsoft.com/office/officeart/2005/8/layout/list1"/>
    <dgm:cxn modelId="{9C6CCD18-5E54-1D41-8AE2-3124629D739B}" srcId="{DEBFDE26-BEBB-44B6-97E3-F2CEA61F6260}" destId="{44430993-41EE-E847-A0F6-8ECA7CFA1080}" srcOrd="1" destOrd="0" parTransId="{3FB6FA2E-B890-7F48-85C9-A6CFB54DBFA0}" sibTransId="{BA7261AF-347F-544D-8040-FA5EDAEEB7A9}"/>
    <dgm:cxn modelId="{DD33F91B-FAB8-497B-BA33-7B467DAFC9A0}" srcId="{DEBFDE26-BEBB-44B6-97E3-F2CEA61F6260}" destId="{8D38FAB8-23A8-4A2D-B523-4AD7508234AA}" srcOrd="2" destOrd="0" parTransId="{AB9BD3EA-38A2-43DD-A4BF-8F7E9316EFA1}" sibTransId="{972E3C12-914B-47DF-8E55-51EE57B46382}"/>
    <dgm:cxn modelId="{00564227-0F89-41FC-8F9A-C8FA67B8F83F}" srcId="{8D38FAB8-23A8-4A2D-B523-4AD7508234AA}" destId="{2CB2C50A-6B3A-4B99-A3B0-D08147DDF84B}" srcOrd="0" destOrd="0" parTransId="{DCFC478B-1FAF-4430-82FA-D6DCA0C6CD79}" sibTransId="{CACF3CBF-B096-4BB7-A6A1-4C7997C90D18}"/>
    <dgm:cxn modelId="{7BEDE244-9EBA-4E44-A52B-5C2D1979D9D7}" type="presOf" srcId="{C0D83A82-74B5-244B-B28C-5D21CA1DE004}" destId="{889D6E1B-2602-CF48-BB40-CF0F4187D68F}" srcOrd="0" destOrd="0" presId="urn:microsoft.com/office/officeart/2005/8/layout/list1"/>
    <dgm:cxn modelId="{73E43945-8D93-6746-BDBE-4962210A177F}" type="presOf" srcId="{2CB2C50A-6B3A-4B99-A3B0-D08147DDF84B}" destId="{1294454E-62A5-CD4D-8F06-A2CA6CC3431D}" srcOrd="0" destOrd="0" presId="urn:microsoft.com/office/officeart/2005/8/layout/list1"/>
    <dgm:cxn modelId="{743E434C-F6D4-44B7-A1B4-69B6AEB53F5F}" srcId="{8D38FAB8-23A8-4A2D-B523-4AD7508234AA}" destId="{A59AB00F-B470-425B-86AD-F88798DAD2FA}" srcOrd="3" destOrd="0" parTransId="{20BD2043-24B2-4A7A-9CE4-643F99F026E1}" sibTransId="{599EFDA8-933B-4E02-8B98-C1CE977D7FA1}"/>
    <dgm:cxn modelId="{B9571763-526B-984F-96C4-8C64321C0CFF}" type="presOf" srcId="{B5C7D19D-DBBA-4049-A9F6-D0B5A9B8DCCB}" destId="{F25755BA-CBD8-BF4B-8336-BF1143C8046E}" srcOrd="0" destOrd="0" presId="urn:microsoft.com/office/officeart/2005/8/layout/list1"/>
    <dgm:cxn modelId="{DE10CC63-92B7-E847-9577-B4C771233D2C}" type="presOf" srcId="{0E9DAFAD-4EBF-416A-845E-C5F4CEFA684B}" destId="{43055345-2E72-6C49-90EC-08DEDA49B603}" srcOrd="1" destOrd="0" presId="urn:microsoft.com/office/officeart/2005/8/layout/list1"/>
    <dgm:cxn modelId="{D6A49864-75BF-A340-8E05-0ABA983D382D}" type="presOf" srcId="{8D38FAB8-23A8-4A2D-B523-4AD7508234AA}" destId="{790E38F9-F8E8-D543-9490-65C71877851A}" srcOrd="0" destOrd="0" presId="urn:microsoft.com/office/officeart/2005/8/layout/list1"/>
    <dgm:cxn modelId="{7AC2326D-D7B6-654A-98B4-1DB6F60D863A}" type="presOf" srcId="{8D38FAB8-23A8-4A2D-B523-4AD7508234AA}" destId="{834A5AFA-B556-4244-AEC1-A2E383415B6C}" srcOrd="1" destOrd="0" presId="urn:microsoft.com/office/officeart/2005/8/layout/list1"/>
    <dgm:cxn modelId="{D14B4272-AE61-AB48-97EE-0E6D6A33339E}" type="presOf" srcId="{44430993-41EE-E847-A0F6-8ECA7CFA1080}" destId="{DD38D140-231A-3D47-8919-11D86E2EE7C8}" srcOrd="0" destOrd="0" presId="urn:microsoft.com/office/officeart/2005/8/layout/list1"/>
    <dgm:cxn modelId="{8FD2DC73-A977-491B-BF33-66FC9E2381E8}" srcId="{8D38FAB8-23A8-4A2D-B523-4AD7508234AA}" destId="{8C3F961C-2911-45A5-92A9-2FE514A52997}" srcOrd="2" destOrd="0" parTransId="{B624EBFF-8046-47DB-AC21-52BCA5037521}" sibTransId="{9C838698-3879-4519-B53F-329B7F3E431B}"/>
    <dgm:cxn modelId="{F0DE7A76-35E6-424A-B4C9-62C972A97E7E}" srcId="{DEBFDE26-BEBB-44B6-97E3-F2CEA61F6260}" destId="{B5C7D19D-DBBA-4049-A9F6-D0B5A9B8DCCB}" srcOrd="5" destOrd="0" parTransId="{3B3F536C-5649-9748-A94B-4DCBDEB683A4}" sibTransId="{A25A15CF-1F60-6149-B1E5-69360144C40A}"/>
    <dgm:cxn modelId="{E060C180-2CBA-E34F-9DB3-3799308A5EBE}" type="presOf" srcId="{8C3F961C-2911-45A5-92A9-2FE514A52997}" destId="{1294454E-62A5-CD4D-8F06-A2CA6CC3431D}" srcOrd="0" destOrd="2" presId="urn:microsoft.com/office/officeart/2005/8/layout/list1"/>
    <dgm:cxn modelId="{D7F1D788-4F69-2D42-8F91-8E7D9C90E7DD}" type="presOf" srcId="{0B61120B-DD66-4CE1-8870-BDC8A084B630}" destId="{1294454E-62A5-CD4D-8F06-A2CA6CC3431D}" srcOrd="0" destOrd="1" presId="urn:microsoft.com/office/officeart/2005/8/layout/list1"/>
    <dgm:cxn modelId="{2A25E599-60D5-4C61-A727-05FD42ACE4D4}" srcId="{DEBFDE26-BEBB-44B6-97E3-F2CEA61F6260}" destId="{0E9DAFAD-4EBF-416A-845E-C5F4CEFA684B}" srcOrd="0" destOrd="0" parTransId="{1EF8368B-3CC8-4DBB-A3B5-BBE68898DA79}" sibTransId="{78251198-8625-47BE-A081-BE75EE925C83}"/>
    <dgm:cxn modelId="{99A8D39A-1807-4FC0-A500-7B3B76B77BD0}" srcId="{DEBFDE26-BEBB-44B6-97E3-F2CEA61F6260}" destId="{3814DFD7-5B38-43E0-82E4-9A28D06E16D2}" srcOrd="3" destOrd="0" parTransId="{9532B138-53F6-42AA-8409-4A2DA38D36FC}" sibTransId="{CD9278DA-27AE-4224-B3A9-2CF3763625C6}"/>
    <dgm:cxn modelId="{F839069E-0D7C-9E49-9BB2-B6448BAD989C}" type="presOf" srcId="{0E9DAFAD-4EBF-416A-845E-C5F4CEFA684B}" destId="{67619695-F04D-EC47-9246-E55582A4B842}" srcOrd="0" destOrd="0" presId="urn:microsoft.com/office/officeart/2005/8/layout/list1"/>
    <dgm:cxn modelId="{8B02DCB1-7F90-5440-8156-D0FEA9A1D7EC}" type="presOf" srcId="{3814DFD7-5B38-43E0-82E4-9A28D06E16D2}" destId="{A326A628-91F3-9340-BEA8-C2DE542F9848}" srcOrd="1" destOrd="0" presId="urn:microsoft.com/office/officeart/2005/8/layout/list1"/>
    <dgm:cxn modelId="{564EB6BC-F1E5-E44E-B5C6-091F77F8E7B3}" srcId="{DEBFDE26-BEBB-44B6-97E3-F2CEA61F6260}" destId="{C0D83A82-74B5-244B-B28C-5D21CA1DE004}" srcOrd="4" destOrd="0" parTransId="{85480647-516C-E843-8F21-1D1AB975379B}" sibTransId="{F61B9CE2-8123-1944-A2F9-476448EF9E85}"/>
    <dgm:cxn modelId="{750A36D4-58B3-844B-BFA0-8CF809AFFF25}" type="presOf" srcId="{DEBFDE26-BEBB-44B6-97E3-F2CEA61F6260}" destId="{A0FE18CC-FA7E-0041-8FAA-34F64A828D2E}" srcOrd="0" destOrd="0" presId="urn:microsoft.com/office/officeart/2005/8/layout/list1"/>
    <dgm:cxn modelId="{6B3A1BE0-2867-C24D-98FE-9CE5309F809F}" type="presOf" srcId="{B5C7D19D-DBBA-4049-A9F6-D0B5A9B8DCCB}" destId="{0C87F86E-D4DD-324B-9B84-5FACC1F8BEFA}" srcOrd="1" destOrd="0" presId="urn:microsoft.com/office/officeart/2005/8/layout/list1"/>
    <dgm:cxn modelId="{5235E3F3-80CE-EE4D-AB24-7FCA29CC99AF}" type="presOf" srcId="{3814DFD7-5B38-43E0-82E4-9A28D06E16D2}" destId="{81D7A186-529F-F848-9AAC-5C4A4A8BB8FB}" srcOrd="0" destOrd="0" presId="urn:microsoft.com/office/officeart/2005/8/layout/list1"/>
    <dgm:cxn modelId="{851D00F4-6406-CC44-BB69-BD6AB6128F66}" type="presOf" srcId="{C0D83A82-74B5-244B-B28C-5D21CA1DE004}" destId="{A3885A6C-3955-694A-9C58-C5D9B77DDAD5}" srcOrd="1" destOrd="0" presId="urn:microsoft.com/office/officeart/2005/8/layout/list1"/>
    <dgm:cxn modelId="{F174DAFB-5E13-4220-A196-9F89666B8FCD}" srcId="{8D38FAB8-23A8-4A2D-B523-4AD7508234AA}" destId="{0B61120B-DD66-4CE1-8870-BDC8A084B630}" srcOrd="1" destOrd="0" parTransId="{36DBBC9B-360D-4984-AAD1-AD884DBBCE05}" sibTransId="{7AFD5801-811E-46DE-B003-77BB8E3D0780}"/>
    <dgm:cxn modelId="{9FA4DAFB-F44D-B740-AD69-B7224867F1A3}" type="presOf" srcId="{A59AB00F-B470-425B-86AD-F88798DAD2FA}" destId="{1294454E-62A5-CD4D-8F06-A2CA6CC3431D}" srcOrd="0" destOrd="3" presId="urn:microsoft.com/office/officeart/2005/8/layout/list1"/>
    <dgm:cxn modelId="{5C8410D9-E6AE-8F4A-AA65-76E1B2017DC7}" type="presParOf" srcId="{A0FE18CC-FA7E-0041-8FAA-34F64A828D2E}" destId="{53EBB4D9-FC5F-6F4C-BC25-F0A176AF8632}" srcOrd="0" destOrd="0" presId="urn:microsoft.com/office/officeart/2005/8/layout/list1"/>
    <dgm:cxn modelId="{C22AD10F-1D88-414C-B22B-74270A73CFE9}" type="presParOf" srcId="{53EBB4D9-FC5F-6F4C-BC25-F0A176AF8632}" destId="{67619695-F04D-EC47-9246-E55582A4B842}" srcOrd="0" destOrd="0" presId="urn:microsoft.com/office/officeart/2005/8/layout/list1"/>
    <dgm:cxn modelId="{6BC5A1D4-FB6C-8F43-8178-23C58A3B87D1}" type="presParOf" srcId="{53EBB4D9-FC5F-6F4C-BC25-F0A176AF8632}" destId="{43055345-2E72-6C49-90EC-08DEDA49B603}" srcOrd="1" destOrd="0" presId="urn:microsoft.com/office/officeart/2005/8/layout/list1"/>
    <dgm:cxn modelId="{6F2DFB3B-3B28-A04D-A4C6-BF7FBAF948E6}" type="presParOf" srcId="{A0FE18CC-FA7E-0041-8FAA-34F64A828D2E}" destId="{78C0A683-8B73-6F4C-9C79-2E1248F3A849}" srcOrd="1" destOrd="0" presId="urn:microsoft.com/office/officeart/2005/8/layout/list1"/>
    <dgm:cxn modelId="{54E486FB-FF6D-B748-9790-0BE00260437F}" type="presParOf" srcId="{A0FE18CC-FA7E-0041-8FAA-34F64A828D2E}" destId="{178AA96E-9384-884C-AB58-1F50FA08F5B8}" srcOrd="2" destOrd="0" presId="urn:microsoft.com/office/officeart/2005/8/layout/list1"/>
    <dgm:cxn modelId="{60A48E69-7D1F-6346-A28C-7B4667437593}" type="presParOf" srcId="{A0FE18CC-FA7E-0041-8FAA-34F64A828D2E}" destId="{28D27F8B-9793-AF43-A840-2C4C60DCF4A6}" srcOrd="3" destOrd="0" presId="urn:microsoft.com/office/officeart/2005/8/layout/list1"/>
    <dgm:cxn modelId="{1895665F-0A85-6A43-A1BD-3D6D38F84E3B}" type="presParOf" srcId="{A0FE18CC-FA7E-0041-8FAA-34F64A828D2E}" destId="{54556FA1-5BB6-764E-8323-336A5800F11B}" srcOrd="4" destOrd="0" presId="urn:microsoft.com/office/officeart/2005/8/layout/list1"/>
    <dgm:cxn modelId="{88D1FAFE-33AD-134C-9C92-945493ED43A1}" type="presParOf" srcId="{54556FA1-5BB6-764E-8323-336A5800F11B}" destId="{DD38D140-231A-3D47-8919-11D86E2EE7C8}" srcOrd="0" destOrd="0" presId="urn:microsoft.com/office/officeart/2005/8/layout/list1"/>
    <dgm:cxn modelId="{43980727-E396-B140-A6E8-08094B45FD9C}" type="presParOf" srcId="{54556FA1-5BB6-764E-8323-336A5800F11B}" destId="{7A3A3CA7-BF71-394F-BCB2-FE01DDF3878A}" srcOrd="1" destOrd="0" presId="urn:microsoft.com/office/officeart/2005/8/layout/list1"/>
    <dgm:cxn modelId="{60FF175B-B8C4-F745-8A05-BE54DF584DC5}" type="presParOf" srcId="{A0FE18CC-FA7E-0041-8FAA-34F64A828D2E}" destId="{46A49F1D-1245-A94F-B8C1-B27433AF4E07}" srcOrd="5" destOrd="0" presId="urn:microsoft.com/office/officeart/2005/8/layout/list1"/>
    <dgm:cxn modelId="{D0A9F897-9E5C-9044-97BE-0C6D2C409A24}" type="presParOf" srcId="{A0FE18CC-FA7E-0041-8FAA-34F64A828D2E}" destId="{A0F69D18-3AC9-3E4A-B90D-E981901FE64B}" srcOrd="6" destOrd="0" presId="urn:microsoft.com/office/officeart/2005/8/layout/list1"/>
    <dgm:cxn modelId="{1F437AE7-29C1-344A-9AE5-467213E89C95}" type="presParOf" srcId="{A0FE18CC-FA7E-0041-8FAA-34F64A828D2E}" destId="{9123FB0A-0354-3D4F-8CC4-F0A692F1291A}" srcOrd="7" destOrd="0" presId="urn:microsoft.com/office/officeart/2005/8/layout/list1"/>
    <dgm:cxn modelId="{29C1584D-2C47-E149-A138-FCB6A36A2F0C}" type="presParOf" srcId="{A0FE18CC-FA7E-0041-8FAA-34F64A828D2E}" destId="{8648E459-9D37-7644-AEB8-F7CE891DED19}" srcOrd="8" destOrd="0" presId="urn:microsoft.com/office/officeart/2005/8/layout/list1"/>
    <dgm:cxn modelId="{A307DF0D-BDCA-A14A-B657-6D8EBA5EBCFA}" type="presParOf" srcId="{8648E459-9D37-7644-AEB8-F7CE891DED19}" destId="{790E38F9-F8E8-D543-9490-65C71877851A}" srcOrd="0" destOrd="0" presId="urn:microsoft.com/office/officeart/2005/8/layout/list1"/>
    <dgm:cxn modelId="{AB7964B3-DE81-1641-84D8-3893F330575B}" type="presParOf" srcId="{8648E459-9D37-7644-AEB8-F7CE891DED19}" destId="{834A5AFA-B556-4244-AEC1-A2E383415B6C}" srcOrd="1" destOrd="0" presId="urn:microsoft.com/office/officeart/2005/8/layout/list1"/>
    <dgm:cxn modelId="{F6DE65C3-BEFF-0545-83F5-51A2D5F3B484}" type="presParOf" srcId="{A0FE18CC-FA7E-0041-8FAA-34F64A828D2E}" destId="{59CA2167-C1C8-774F-989C-816BE1E1E3A1}" srcOrd="9" destOrd="0" presId="urn:microsoft.com/office/officeart/2005/8/layout/list1"/>
    <dgm:cxn modelId="{CB650ECB-283E-A143-89E3-4C3AB441001C}" type="presParOf" srcId="{A0FE18CC-FA7E-0041-8FAA-34F64A828D2E}" destId="{1294454E-62A5-CD4D-8F06-A2CA6CC3431D}" srcOrd="10" destOrd="0" presId="urn:microsoft.com/office/officeart/2005/8/layout/list1"/>
    <dgm:cxn modelId="{9D8B3AAD-1524-2445-9F56-B739F07CDAD2}" type="presParOf" srcId="{A0FE18CC-FA7E-0041-8FAA-34F64A828D2E}" destId="{C981C2B2-61BD-424F-A012-F331BD3C0C9A}" srcOrd="11" destOrd="0" presId="urn:microsoft.com/office/officeart/2005/8/layout/list1"/>
    <dgm:cxn modelId="{2432191C-6F2F-3045-B295-2CAC170B80D5}" type="presParOf" srcId="{A0FE18CC-FA7E-0041-8FAA-34F64A828D2E}" destId="{253150A1-1D3B-934C-8D81-7B3D54EB8E11}" srcOrd="12" destOrd="0" presId="urn:microsoft.com/office/officeart/2005/8/layout/list1"/>
    <dgm:cxn modelId="{3D265ACC-47E1-0047-87F6-EC4910A86307}" type="presParOf" srcId="{253150A1-1D3B-934C-8D81-7B3D54EB8E11}" destId="{81D7A186-529F-F848-9AAC-5C4A4A8BB8FB}" srcOrd="0" destOrd="0" presId="urn:microsoft.com/office/officeart/2005/8/layout/list1"/>
    <dgm:cxn modelId="{07CB086E-6035-0745-8084-D7188DE7B06E}" type="presParOf" srcId="{253150A1-1D3B-934C-8D81-7B3D54EB8E11}" destId="{A326A628-91F3-9340-BEA8-C2DE542F9848}" srcOrd="1" destOrd="0" presId="urn:microsoft.com/office/officeart/2005/8/layout/list1"/>
    <dgm:cxn modelId="{4F97689E-A032-4743-A51B-589DABA1ABC7}" type="presParOf" srcId="{A0FE18CC-FA7E-0041-8FAA-34F64A828D2E}" destId="{A9DC7484-0FCD-5F44-9F1B-8DE005EF6A91}" srcOrd="13" destOrd="0" presId="urn:microsoft.com/office/officeart/2005/8/layout/list1"/>
    <dgm:cxn modelId="{7E33D53C-CF5D-4243-83D4-37BBCE538113}" type="presParOf" srcId="{A0FE18CC-FA7E-0041-8FAA-34F64A828D2E}" destId="{AF827248-B8E0-E549-8469-A60EC1E99D2B}" srcOrd="14" destOrd="0" presId="urn:microsoft.com/office/officeart/2005/8/layout/list1"/>
    <dgm:cxn modelId="{AA01F204-1F39-3248-916D-BD250CFADB1F}" type="presParOf" srcId="{A0FE18CC-FA7E-0041-8FAA-34F64A828D2E}" destId="{A25B6399-D4F3-B940-88FC-E17D284024B7}" srcOrd="15" destOrd="0" presId="urn:microsoft.com/office/officeart/2005/8/layout/list1"/>
    <dgm:cxn modelId="{FBC8B4C6-3D9C-174F-B41F-594F0552BAE8}" type="presParOf" srcId="{A0FE18CC-FA7E-0041-8FAA-34F64A828D2E}" destId="{6851CD4D-FE5D-FE40-8E04-1F2E1DBFC44C}" srcOrd="16" destOrd="0" presId="urn:microsoft.com/office/officeart/2005/8/layout/list1"/>
    <dgm:cxn modelId="{0FA6FDCE-D5F0-7E42-898C-563705959CD1}" type="presParOf" srcId="{6851CD4D-FE5D-FE40-8E04-1F2E1DBFC44C}" destId="{889D6E1B-2602-CF48-BB40-CF0F4187D68F}" srcOrd="0" destOrd="0" presId="urn:microsoft.com/office/officeart/2005/8/layout/list1"/>
    <dgm:cxn modelId="{610D36A3-76A4-554E-9DA6-8B69FC71656A}" type="presParOf" srcId="{6851CD4D-FE5D-FE40-8E04-1F2E1DBFC44C}" destId="{A3885A6C-3955-694A-9C58-C5D9B77DDAD5}" srcOrd="1" destOrd="0" presId="urn:microsoft.com/office/officeart/2005/8/layout/list1"/>
    <dgm:cxn modelId="{F4B86323-7C75-E343-AEAA-657734E445F7}" type="presParOf" srcId="{A0FE18CC-FA7E-0041-8FAA-34F64A828D2E}" destId="{361A4240-866C-4845-B111-9DB0AE7C0376}" srcOrd="17" destOrd="0" presId="urn:microsoft.com/office/officeart/2005/8/layout/list1"/>
    <dgm:cxn modelId="{07FEC9A8-0AAF-C443-BF04-B12825B1F00E}" type="presParOf" srcId="{A0FE18CC-FA7E-0041-8FAA-34F64A828D2E}" destId="{BCB4CC47-158D-4449-AD98-0DF5DECC4599}" srcOrd="18" destOrd="0" presId="urn:microsoft.com/office/officeart/2005/8/layout/list1"/>
    <dgm:cxn modelId="{8E61A352-3C06-BF4F-923E-F646BF59058E}" type="presParOf" srcId="{A0FE18CC-FA7E-0041-8FAA-34F64A828D2E}" destId="{FCBCF659-2C3D-A040-8FB0-E8938EAA482F}" srcOrd="19" destOrd="0" presId="urn:microsoft.com/office/officeart/2005/8/layout/list1"/>
    <dgm:cxn modelId="{EF26247D-A64D-5242-A953-189FD46DEA8B}" type="presParOf" srcId="{A0FE18CC-FA7E-0041-8FAA-34F64A828D2E}" destId="{5C738EDB-059A-5442-B4B1-734285361DC3}" srcOrd="20" destOrd="0" presId="urn:microsoft.com/office/officeart/2005/8/layout/list1"/>
    <dgm:cxn modelId="{9D31D45B-0E61-304A-97B0-54490C25F493}" type="presParOf" srcId="{5C738EDB-059A-5442-B4B1-734285361DC3}" destId="{F25755BA-CBD8-BF4B-8336-BF1143C8046E}" srcOrd="0" destOrd="0" presId="urn:microsoft.com/office/officeart/2005/8/layout/list1"/>
    <dgm:cxn modelId="{AADC8B18-5C65-3843-993E-11613AD88DC8}" type="presParOf" srcId="{5C738EDB-059A-5442-B4B1-734285361DC3}" destId="{0C87F86E-D4DD-324B-9B84-5FACC1F8BEFA}" srcOrd="1" destOrd="0" presId="urn:microsoft.com/office/officeart/2005/8/layout/list1"/>
    <dgm:cxn modelId="{39F580AA-85E9-F44B-940F-272A99CA8315}" type="presParOf" srcId="{A0FE18CC-FA7E-0041-8FAA-34F64A828D2E}" destId="{618C5A16-375C-D543-8580-7E598ED6EE08}" srcOrd="21" destOrd="0" presId="urn:microsoft.com/office/officeart/2005/8/layout/list1"/>
    <dgm:cxn modelId="{B780AA73-4D2B-F241-9901-A7BB08782DBC}" type="presParOf" srcId="{A0FE18CC-FA7E-0041-8FAA-34F64A828D2E}" destId="{B31F252E-209B-5644-8463-B913F79954D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16784F-A07E-4731-B23C-8B2583EA64D8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E32624-777A-4D9C-893B-81B9993ABF58}">
      <dgm:prSet/>
      <dgm:spPr/>
      <dgm:t>
        <a:bodyPr/>
        <a:lstStyle/>
        <a:p>
          <a:r>
            <a:rPr lang="en-US" b="0" i="0"/>
            <a:t>Keywords used:</a:t>
          </a:r>
          <a:endParaRPr lang="en-US"/>
        </a:p>
      </dgm:t>
    </dgm:pt>
    <dgm:pt modelId="{A3AD6A86-8925-4139-9FCC-798F1393B917}" type="parTrans" cxnId="{C043E0F1-446E-4D1D-BB03-15DCC960D3C8}">
      <dgm:prSet/>
      <dgm:spPr/>
      <dgm:t>
        <a:bodyPr/>
        <a:lstStyle/>
        <a:p>
          <a:endParaRPr lang="en-US"/>
        </a:p>
      </dgm:t>
    </dgm:pt>
    <dgm:pt modelId="{F475CD60-DFA1-45CB-9ED0-48EACFB2BF1C}" type="sibTrans" cxnId="{C043E0F1-446E-4D1D-BB03-15DCC960D3C8}">
      <dgm:prSet/>
      <dgm:spPr/>
      <dgm:t>
        <a:bodyPr/>
        <a:lstStyle/>
        <a:p>
          <a:endParaRPr lang="en-US"/>
        </a:p>
      </dgm:t>
    </dgm:pt>
    <dgm:pt modelId="{BCB2CE44-5E1F-4F81-966F-9D19710396D8}">
      <dgm:prSet/>
      <dgm:spPr/>
      <dgm:t>
        <a:bodyPr/>
        <a:lstStyle/>
        <a:p>
          <a:r>
            <a:rPr lang="en-US" b="0" i="0"/>
            <a:t>Neutral sentiment</a:t>
          </a:r>
          <a:endParaRPr lang="en-US"/>
        </a:p>
      </dgm:t>
    </dgm:pt>
    <dgm:pt modelId="{61E7C548-BE2A-467C-9A27-9C269AA9E51A}" type="parTrans" cxnId="{5C501459-965F-48E1-B154-D65652D46967}">
      <dgm:prSet/>
      <dgm:spPr/>
      <dgm:t>
        <a:bodyPr/>
        <a:lstStyle/>
        <a:p>
          <a:endParaRPr lang="en-US"/>
        </a:p>
      </dgm:t>
    </dgm:pt>
    <dgm:pt modelId="{CA85C55F-0B31-4481-9AD3-1A8FFEAA51C4}" type="sibTrans" cxnId="{5C501459-965F-48E1-B154-D65652D46967}">
      <dgm:prSet/>
      <dgm:spPr/>
      <dgm:t>
        <a:bodyPr/>
        <a:lstStyle/>
        <a:p>
          <a:endParaRPr lang="en-US"/>
        </a:p>
      </dgm:t>
    </dgm:pt>
    <dgm:pt modelId="{0F0D3A80-A2E2-4B2C-91FB-A9FC8DF0305D}">
      <dgm:prSet/>
      <dgm:spPr/>
      <dgm:t>
        <a:bodyPr/>
        <a:lstStyle/>
        <a:p>
          <a:r>
            <a:rPr lang="en-US" b="0" i="0"/>
            <a:t>hashtags raising awareness</a:t>
          </a:r>
          <a:br>
            <a:rPr lang="en-US" b="0" i="0"/>
          </a:br>
          <a:endParaRPr lang="en-US"/>
        </a:p>
      </dgm:t>
    </dgm:pt>
    <dgm:pt modelId="{BD90428D-CA4F-45F6-8054-753618E6E42E}" type="parTrans" cxnId="{4DD60DE5-235C-4C45-B1DD-317E5239A44F}">
      <dgm:prSet/>
      <dgm:spPr/>
      <dgm:t>
        <a:bodyPr/>
        <a:lstStyle/>
        <a:p>
          <a:endParaRPr lang="en-US"/>
        </a:p>
      </dgm:t>
    </dgm:pt>
    <dgm:pt modelId="{EDE372E6-1EC6-419A-B127-AA9511FAA35A}" type="sibTrans" cxnId="{4DD60DE5-235C-4C45-B1DD-317E5239A44F}">
      <dgm:prSet/>
      <dgm:spPr/>
      <dgm:t>
        <a:bodyPr/>
        <a:lstStyle/>
        <a:p>
          <a:endParaRPr lang="en-US"/>
        </a:p>
      </dgm:t>
    </dgm:pt>
    <dgm:pt modelId="{DF4265D5-5840-460D-A582-8FAD7A23A402}">
      <dgm:prSet/>
      <dgm:spPr/>
      <dgm:t>
        <a:bodyPr/>
        <a:lstStyle/>
        <a:p>
          <a:r>
            <a:rPr lang="en-US" b="0" i="0" dirty="0"/>
            <a:t>Twitter activity:</a:t>
          </a:r>
          <a:endParaRPr lang="en-US" dirty="0"/>
        </a:p>
      </dgm:t>
    </dgm:pt>
    <dgm:pt modelId="{41F262C6-ED2C-4CD1-BB6C-1C02399957DE}" type="parTrans" cxnId="{18570520-04B4-4C56-AD8C-61A4072BEF2B}">
      <dgm:prSet/>
      <dgm:spPr/>
      <dgm:t>
        <a:bodyPr/>
        <a:lstStyle/>
        <a:p>
          <a:endParaRPr lang="en-US"/>
        </a:p>
      </dgm:t>
    </dgm:pt>
    <dgm:pt modelId="{CECCD351-5419-47F1-B9F4-817DCDCD53BB}" type="sibTrans" cxnId="{18570520-04B4-4C56-AD8C-61A4072BEF2B}">
      <dgm:prSet/>
      <dgm:spPr/>
      <dgm:t>
        <a:bodyPr/>
        <a:lstStyle/>
        <a:p>
          <a:endParaRPr lang="en-US"/>
        </a:p>
      </dgm:t>
    </dgm:pt>
    <dgm:pt modelId="{7C7F4323-F28B-4088-87DB-A9DAB59366F4}">
      <dgm:prSet/>
      <dgm:spPr/>
      <dgm:t>
        <a:bodyPr/>
        <a:lstStyle/>
        <a:p>
          <a:r>
            <a:rPr lang="en-US" b="0" i="0"/>
            <a:t>Least tweets in morning hours (8am)</a:t>
          </a:r>
          <a:endParaRPr lang="en-US"/>
        </a:p>
      </dgm:t>
    </dgm:pt>
    <dgm:pt modelId="{0203D5BD-7063-485A-BD40-3A0E40E94399}" type="parTrans" cxnId="{9AAAB097-A1F8-4D08-AE82-F85A92CAFF9C}">
      <dgm:prSet/>
      <dgm:spPr/>
      <dgm:t>
        <a:bodyPr/>
        <a:lstStyle/>
        <a:p>
          <a:endParaRPr lang="en-US"/>
        </a:p>
      </dgm:t>
    </dgm:pt>
    <dgm:pt modelId="{021A4B6A-51E6-4740-BAFC-89E042F203B3}" type="sibTrans" cxnId="{9AAAB097-A1F8-4D08-AE82-F85A92CAFF9C}">
      <dgm:prSet/>
      <dgm:spPr/>
      <dgm:t>
        <a:bodyPr/>
        <a:lstStyle/>
        <a:p>
          <a:endParaRPr lang="en-US"/>
        </a:p>
      </dgm:t>
    </dgm:pt>
    <dgm:pt modelId="{72C33881-1DD6-4094-A17F-04B5C13A374E}">
      <dgm:prSet/>
      <dgm:spPr/>
      <dgm:t>
        <a:bodyPr/>
        <a:lstStyle/>
        <a:p>
          <a:r>
            <a:rPr lang="en-US" b="0" i="0" dirty="0"/>
            <a:t>Spikes after 9pm</a:t>
          </a:r>
          <a:endParaRPr lang="en-US" dirty="0"/>
        </a:p>
      </dgm:t>
    </dgm:pt>
    <dgm:pt modelId="{8ADABAFC-9A8E-44B8-926C-C9587AC918AF}" type="parTrans" cxnId="{0A8A7166-039C-425F-9957-A4DDCB626F32}">
      <dgm:prSet/>
      <dgm:spPr/>
      <dgm:t>
        <a:bodyPr/>
        <a:lstStyle/>
        <a:p>
          <a:endParaRPr lang="en-US"/>
        </a:p>
      </dgm:t>
    </dgm:pt>
    <dgm:pt modelId="{A3A0F496-3E92-4773-A32D-7D3CCD10C3F7}" type="sibTrans" cxnId="{0A8A7166-039C-425F-9957-A4DDCB626F32}">
      <dgm:prSet/>
      <dgm:spPr/>
      <dgm:t>
        <a:bodyPr/>
        <a:lstStyle/>
        <a:p>
          <a:endParaRPr lang="en-US"/>
        </a:p>
      </dgm:t>
    </dgm:pt>
    <dgm:pt modelId="{819E2BFD-05BC-45C4-B311-96D92655CE79}">
      <dgm:prSet/>
      <dgm:spPr/>
      <dgm:t>
        <a:bodyPr/>
        <a:lstStyle/>
        <a:p>
          <a:r>
            <a:rPr lang="en-US" b="0" i="0"/>
            <a:t>Hurricane Harvey made landfall approx. 10pm</a:t>
          </a:r>
          <a:br>
            <a:rPr lang="en-US" b="0" i="0"/>
          </a:br>
          <a:endParaRPr lang="en-US"/>
        </a:p>
      </dgm:t>
    </dgm:pt>
    <dgm:pt modelId="{D60F5F9A-04DB-472F-BC21-4891257C54B9}" type="parTrans" cxnId="{2B6CF909-03A2-4D96-8B69-7DB65C2F932E}">
      <dgm:prSet/>
      <dgm:spPr/>
      <dgm:t>
        <a:bodyPr/>
        <a:lstStyle/>
        <a:p>
          <a:endParaRPr lang="en-US"/>
        </a:p>
      </dgm:t>
    </dgm:pt>
    <dgm:pt modelId="{8DF54870-8689-41D1-A96A-8B0775773EF2}" type="sibTrans" cxnId="{2B6CF909-03A2-4D96-8B69-7DB65C2F932E}">
      <dgm:prSet/>
      <dgm:spPr/>
      <dgm:t>
        <a:bodyPr/>
        <a:lstStyle/>
        <a:p>
          <a:endParaRPr lang="en-US"/>
        </a:p>
      </dgm:t>
    </dgm:pt>
    <dgm:pt modelId="{000CEE08-F99E-4656-B31D-64E49D6D68F0}">
      <dgm:prSet/>
      <dgm:spPr/>
      <dgm:t>
        <a:bodyPr/>
        <a:lstStyle/>
        <a:p>
          <a:r>
            <a:rPr lang="en-US" b="0" i="0" dirty="0"/>
            <a:t>Supervised learning: Classification Groups</a:t>
          </a:r>
          <a:endParaRPr lang="en-US" dirty="0"/>
        </a:p>
      </dgm:t>
    </dgm:pt>
    <dgm:pt modelId="{43C98D73-3236-4F7F-9CDE-1AC6B2AA5719}" type="parTrans" cxnId="{4FB11E72-B86F-448F-AD2A-B60149EE10E6}">
      <dgm:prSet/>
      <dgm:spPr/>
      <dgm:t>
        <a:bodyPr/>
        <a:lstStyle/>
        <a:p>
          <a:endParaRPr lang="en-US"/>
        </a:p>
      </dgm:t>
    </dgm:pt>
    <dgm:pt modelId="{955E32C0-D98D-4FEC-8186-8B9B5E357266}" type="sibTrans" cxnId="{4FB11E72-B86F-448F-AD2A-B60149EE10E6}">
      <dgm:prSet/>
      <dgm:spPr/>
      <dgm:t>
        <a:bodyPr/>
        <a:lstStyle/>
        <a:p>
          <a:endParaRPr lang="en-US"/>
        </a:p>
      </dgm:t>
    </dgm:pt>
    <dgm:pt modelId="{83DDC560-253F-4054-9707-C0700404E547}">
      <dgm:prSet/>
      <dgm:spPr/>
      <dgm:t>
        <a:bodyPr/>
        <a:lstStyle/>
        <a:p>
          <a:r>
            <a:rPr lang="en-US" b="0" i="0" dirty="0"/>
            <a:t>Relevant and irrelevant Information</a:t>
          </a:r>
          <a:endParaRPr lang="en-US" dirty="0"/>
        </a:p>
      </dgm:t>
    </dgm:pt>
    <dgm:pt modelId="{9FB8EAAD-A316-483A-880B-E86125F31C44}" type="parTrans" cxnId="{6D0D44BC-963B-4F24-B9ED-15DC73708F62}">
      <dgm:prSet/>
      <dgm:spPr/>
      <dgm:t>
        <a:bodyPr/>
        <a:lstStyle/>
        <a:p>
          <a:endParaRPr lang="en-US"/>
        </a:p>
      </dgm:t>
    </dgm:pt>
    <dgm:pt modelId="{411B2273-7800-4CAD-8D13-2280E5ED2868}" type="sibTrans" cxnId="{6D0D44BC-963B-4F24-B9ED-15DC73708F62}">
      <dgm:prSet/>
      <dgm:spPr/>
      <dgm:t>
        <a:bodyPr/>
        <a:lstStyle/>
        <a:p>
          <a:endParaRPr lang="en-US"/>
        </a:p>
      </dgm:t>
    </dgm:pt>
    <dgm:pt modelId="{A807EA36-6B6A-4C56-A20B-37AB5675207A}">
      <dgm:prSet/>
      <dgm:spPr/>
      <dgm:t>
        <a:bodyPr/>
        <a:lstStyle/>
        <a:p>
          <a:r>
            <a:rPr lang="en-US" b="0" i="0" dirty="0"/>
            <a:t>Accuracy Rate- 90%</a:t>
          </a:r>
          <a:endParaRPr lang="en-US" dirty="0"/>
        </a:p>
      </dgm:t>
    </dgm:pt>
    <dgm:pt modelId="{31F9B15B-AF75-41C6-A4BD-86F9A8DFDE8E}" type="sibTrans" cxnId="{A46CC3A2-C2E7-490B-8019-4309B66EEDE5}">
      <dgm:prSet/>
      <dgm:spPr/>
      <dgm:t>
        <a:bodyPr/>
        <a:lstStyle/>
        <a:p>
          <a:endParaRPr lang="en-US"/>
        </a:p>
      </dgm:t>
    </dgm:pt>
    <dgm:pt modelId="{12E0BDC0-767E-4848-90EE-223987A25976}" type="parTrans" cxnId="{A46CC3A2-C2E7-490B-8019-4309B66EEDE5}">
      <dgm:prSet/>
      <dgm:spPr/>
      <dgm:t>
        <a:bodyPr/>
        <a:lstStyle/>
        <a:p>
          <a:endParaRPr lang="en-US"/>
        </a:p>
      </dgm:t>
    </dgm:pt>
    <dgm:pt modelId="{6BFAA0D0-EECE-3F41-97AD-994B26922D65}">
      <dgm:prSet/>
      <dgm:spPr/>
      <dgm:t>
        <a:bodyPr/>
        <a:lstStyle/>
        <a:p>
          <a:r>
            <a:rPr lang="en-US" dirty="0"/>
            <a:t>Binary classification</a:t>
          </a:r>
        </a:p>
      </dgm:t>
    </dgm:pt>
    <dgm:pt modelId="{6D2F7888-E379-8248-9118-9F54140058BD}" type="parTrans" cxnId="{9E2FE9A4-4713-8646-BF4D-F97BC86F9F53}">
      <dgm:prSet/>
      <dgm:spPr/>
    </dgm:pt>
    <dgm:pt modelId="{4E8BED93-1F69-3345-A855-24B9AFCA3C68}" type="sibTrans" cxnId="{9E2FE9A4-4713-8646-BF4D-F97BC86F9F53}">
      <dgm:prSet/>
      <dgm:spPr/>
    </dgm:pt>
    <dgm:pt modelId="{FE4102CB-1DC9-7345-8F4D-E0AFDA11C16F}" type="pres">
      <dgm:prSet presAssocID="{E216784F-A07E-4731-B23C-8B2583EA64D8}" presName="Name0" presStyleCnt="0">
        <dgm:presLayoutVars>
          <dgm:dir/>
          <dgm:animLvl val="lvl"/>
          <dgm:resizeHandles val="exact"/>
        </dgm:presLayoutVars>
      </dgm:prSet>
      <dgm:spPr/>
    </dgm:pt>
    <dgm:pt modelId="{6669A3C8-D532-E645-B522-8A5676EEAE6C}" type="pres">
      <dgm:prSet presAssocID="{36E32624-777A-4D9C-893B-81B9993ABF58}" presName="linNode" presStyleCnt="0"/>
      <dgm:spPr/>
    </dgm:pt>
    <dgm:pt modelId="{B2ACC7A9-0B7E-574E-887A-932B313ACBD5}" type="pres">
      <dgm:prSet presAssocID="{36E32624-777A-4D9C-893B-81B9993ABF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A38ADEA-FDAB-7F49-9018-95475D7E4567}" type="pres">
      <dgm:prSet presAssocID="{36E32624-777A-4D9C-893B-81B9993ABF58}" presName="descendantText" presStyleLbl="alignAccFollowNode1" presStyleIdx="0" presStyleCnt="3">
        <dgm:presLayoutVars>
          <dgm:bulletEnabled val="1"/>
        </dgm:presLayoutVars>
      </dgm:prSet>
      <dgm:spPr/>
    </dgm:pt>
    <dgm:pt modelId="{295F028F-E06F-F745-8832-33E07948CB04}" type="pres">
      <dgm:prSet presAssocID="{F475CD60-DFA1-45CB-9ED0-48EACFB2BF1C}" presName="sp" presStyleCnt="0"/>
      <dgm:spPr/>
    </dgm:pt>
    <dgm:pt modelId="{B98F924E-59CC-0D48-BD7A-8E77E08DB46F}" type="pres">
      <dgm:prSet presAssocID="{DF4265D5-5840-460D-A582-8FAD7A23A402}" presName="linNode" presStyleCnt="0"/>
      <dgm:spPr/>
    </dgm:pt>
    <dgm:pt modelId="{7795F021-29CF-784F-A71D-9E4914FF3082}" type="pres">
      <dgm:prSet presAssocID="{DF4265D5-5840-460D-A582-8FAD7A23A40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132A226-44CB-3543-8AE5-86D54EEEED5D}" type="pres">
      <dgm:prSet presAssocID="{DF4265D5-5840-460D-A582-8FAD7A23A402}" presName="descendantText" presStyleLbl="alignAccFollowNode1" presStyleIdx="1" presStyleCnt="3">
        <dgm:presLayoutVars>
          <dgm:bulletEnabled val="1"/>
        </dgm:presLayoutVars>
      </dgm:prSet>
      <dgm:spPr/>
    </dgm:pt>
    <dgm:pt modelId="{76CB6759-29A3-3F43-9D43-17A4EACE1103}" type="pres">
      <dgm:prSet presAssocID="{CECCD351-5419-47F1-B9F4-817DCDCD53BB}" presName="sp" presStyleCnt="0"/>
      <dgm:spPr/>
    </dgm:pt>
    <dgm:pt modelId="{08DF7B12-E47D-9442-A1E1-8B1FA3B1A574}" type="pres">
      <dgm:prSet presAssocID="{000CEE08-F99E-4656-B31D-64E49D6D68F0}" presName="linNode" presStyleCnt="0"/>
      <dgm:spPr/>
    </dgm:pt>
    <dgm:pt modelId="{3B879ADF-A046-7B40-9429-BF0D992B56F7}" type="pres">
      <dgm:prSet presAssocID="{000CEE08-F99E-4656-B31D-64E49D6D68F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77732A5-0AAD-2242-9624-0794A5AF34C1}" type="pres">
      <dgm:prSet presAssocID="{000CEE08-F99E-4656-B31D-64E49D6D68F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B6CF909-03A2-4D96-8B69-7DB65C2F932E}" srcId="{DF4265D5-5840-460D-A582-8FAD7A23A402}" destId="{819E2BFD-05BC-45C4-B311-96D92655CE79}" srcOrd="2" destOrd="0" parTransId="{D60F5F9A-04DB-472F-BC21-4891257C54B9}" sibTransId="{8DF54870-8689-41D1-A96A-8B0775773EF2}"/>
    <dgm:cxn modelId="{18570520-04B4-4C56-AD8C-61A4072BEF2B}" srcId="{E216784F-A07E-4731-B23C-8B2583EA64D8}" destId="{DF4265D5-5840-460D-A582-8FAD7A23A402}" srcOrd="1" destOrd="0" parTransId="{41F262C6-ED2C-4CD1-BB6C-1C02399957DE}" sibTransId="{CECCD351-5419-47F1-B9F4-817DCDCD53BB}"/>
    <dgm:cxn modelId="{308C3B2C-D71D-9D40-859E-1A4ECE54F978}" type="presOf" srcId="{36E32624-777A-4D9C-893B-81B9993ABF58}" destId="{B2ACC7A9-0B7E-574E-887A-932B313ACBD5}" srcOrd="0" destOrd="0" presId="urn:microsoft.com/office/officeart/2005/8/layout/vList5"/>
    <dgm:cxn modelId="{FEC1F639-56F0-CF4E-8533-7F349A2165D2}" type="presOf" srcId="{7C7F4323-F28B-4088-87DB-A9DAB59366F4}" destId="{0132A226-44CB-3543-8AE5-86D54EEEED5D}" srcOrd="0" destOrd="0" presId="urn:microsoft.com/office/officeart/2005/8/layout/vList5"/>
    <dgm:cxn modelId="{ED753556-CFA7-634E-960B-BF55935512D4}" type="presOf" srcId="{E216784F-A07E-4731-B23C-8B2583EA64D8}" destId="{FE4102CB-1DC9-7345-8F4D-E0AFDA11C16F}" srcOrd="0" destOrd="0" presId="urn:microsoft.com/office/officeart/2005/8/layout/vList5"/>
    <dgm:cxn modelId="{5C501459-965F-48E1-B154-D65652D46967}" srcId="{36E32624-777A-4D9C-893B-81B9993ABF58}" destId="{BCB2CE44-5E1F-4F81-966F-9D19710396D8}" srcOrd="0" destOrd="0" parTransId="{61E7C548-BE2A-467C-9A27-9C269AA9E51A}" sibTransId="{CA85C55F-0B31-4481-9AD3-1A8FFEAA51C4}"/>
    <dgm:cxn modelId="{7332B060-86CD-E647-AFB4-5B2AB882A602}" type="presOf" srcId="{819E2BFD-05BC-45C4-B311-96D92655CE79}" destId="{0132A226-44CB-3543-8AE5-86D54EEEED5D}" srcOrd="0" destOrd="2" presId="urn:microsoft.com/office/officeart/2005/8/layout/vList5"/>
    <dgm:cxn modelId="{CBC9DA63-39A8-3048-97EA-F2497DA94761}" type="presOf" srcId="{BCB2CE44-5E1F-4F81-966F-9D19710396D8}" destId="{BA38ADEA-FDAB-7F49-9018-95475D7E4567}" srcOrd="0" destOrd="0" presId="urn:microsoft.com/office/officeart/2005/8/layout/vList5"/>
    <dgm:cxn modelId="{0A8A7166-039C-425F-9957-A4DDCB626F32}" srcId="{DF4265D5-5840-460D-A582-8FAD7A23A402}" destId="{72C33881-1DD6-4094-A17F-04B5C13A374E}" srcOrd="1" destOrd="0" parTransId="{8ADABAFC-9A8E-44B8-926C-C9587AC918AF}" sibTransId="{A3A0F496-3E92-4773-A32D-7D3CCD10C3F7}"/>
    <dgm:cxn modelId="{BB4E3F6B-B692-3949-9A68-0A9ED01CF0D7}" type="presOf" srcId="{A807EA36-6B6A-4C56-A20B-37AB5675207A}" destId="{D77732A5-0AAD-2242-9624-0794A5AF34C1}" srcOrd="0" destOrd="2" presId="urn:microsoft.com/office/officeart/2005/8/layout/vList5"/>
    <dgm:cxn modelId="{4FB11E72-B86F-448F-AD2A-B60149EE10E6}" srcId="{E216784F-A07E-4731-B23C-8B2583EA64D8}" destId="{000CEE08-F99E-4656-B31D-64E49D6D68F0}" srcOrd="2" destOrd="0" parTransId="{43C98D73-3236-4F7F-9CDE-1AC6B2AA5719}" sibTransId="{955E32C0-D98D-4FEC-8186-8B9B5E357266}"/>
    <dgm:cxn modelId="{9EEE5B78-2A48-7C49-958E-E2888B2C4FAE}" type="presOf" srcId="{000CEE08-F99E-4656-B31D-64E49D6D68F0}" destId="{3B879ADF-A046-7B40-9429-BF0D992B56F7}" srcOrd="0" destOrd="0" presId="urn:microsoft.com/office/officeart/2005/8/layout/vList5"/>
    <dgm:cxn modelId="{9AAAB097-A1F8-4D08-AE82-F85A92CAFF9C}" srcId="{DF4265D5-5840-460D-A582-8FAD7A23A402}" destId="{7C7F4323-F28B-4088-87DB-A9DAB59366F4}" srcOrd="0" destOrd="0" parTransId="{0203D5BD-7063-485A-BD40-3A0E40E94399}" sibTransId="{021A4B6A-51E6-4740-BAFC-89E042F203B3}"/>
    <dgm:cxn modelId="{A46CC3A2-C2E7-490B-8019-4309B66EEDE5}" srcId="{000CEE08-F99E-4656-B31D-64E49D6D68F0}" destId="{A807EA36-6B6A-4C56-A20B-37AB5675207A}" srcOrd="2" destOrd="0" parTransId="{12E0BDC0-767E-4848-90EE-223987A25976}" sibTransId="{31F9B15B-AF75-41C6-A4BD-86F9A8DFDE8E}"/>
    <dgm:cxn modelId="{9E2FE9A4-4713-8646-BF4D-F97BC86F9F53}" srcId="{000CEE08-F99E-4656-B31D-64E49D6D68F0}" destId="{6BFAA0D0-EECE-3F41-97AD-994B26922D65}" srcOrd="1" destOrd="0" parTransId="{6D2F7888-E379-8248-9118-9F54140058BD}" sibTransId="{4E8BED93-1F69-3345-A855-24B9AFCA3C68}"/>
    <dgm:cxn modelId="{983755A7-F590-A44E-91FA-0DD019EBF8C1}" type="presOf" srcId="{DF4265D5-5840-460D-A582-8FAD7A23A402}" destId="{7795F021-29CF-784F-A71D-9E4914FF3082}" srcOrd="0" destOrd="0" presId="urn:microsoft.com/office/officeart/2005/8/layout/vList5"/>
    <dgm:cxn modelId="{6D0D44BC-963B-4F24-B9ED-15DC73708F62}" srcId="{000CEE08-F99E-4656-B31D-64E49D6D68F0}" destId="{83DDC560-253F-4054-9707-C0700404E547}" srcOrd="0" destOrd="0" parTransId="{9FB8EAAD-A316-483A-880B-E86125F31C44}" sibTransId="{411B2273-7800-4CAD-8D13-2280E5ED2868}"/>
    <dgm:cxn modelId="{0FF0EDCD-B241-E446-AF16-8938B8D87859}" type="presOf" srcId="{83DDC560-253F-4054-9707-C0700404E547}" destId="{D77732A5-0AAD-2242-9624-0794A5AF34C1}" srcOrd="0" destOrd="0" presId="urn:microsoft.com/office/officeart/2005/8/layout/vList5"/>
    <dgm:cxn modelId="{1BFDD1E3-0D12-384B-A2EE-D83AB4826CB9}" type="presOf" srcId="{6BFAA0D0-EECE-3F41-97AD-994B26922D65}" destId="{D77732A5-0AAD-2242-9624-0794A5AF34C1}" srcOrd="0" destOrd="1" presId="urn:microsoft.com/office/officeart/2005/8/layout/vList5"/>
    <dgm:cxn modelId="{4DD60DE5-235C-4C45-B1DD-317E5239A44F}" srcId="{36E32624-777A-4D9C-893B-81B9993ABF58}" destId="{0F0D3A80-A2E2-4B2C-91FB-A9FC8DF0305D}" srcOrd="1" destOrd="0" parTransId="{BD90428D-CA4F-45F6-8054-753618E6E42E}" sibTransId="{EDE372E6-1EC6-419A-B127-AA9511FAA35A}"/>
    <dgm:cxn modelId="{3AB7B9E7-88D1-074F-884C-2B683E73FFB9}" type="presOf" srcId="{72C33881-1DD6-4094-A17F-04B5C13A374E}" destId="{0132A226-44CB-3543-8AE5-86D54EEEED5D}" srcOrd="0" destOrd="1" presId="urn:microsoft.com/office/officeart/2005/8/layout/vList5"/>
    <dgm:cxn modelId="{C043E0F1-446E-4D1D-BB03-15DCC960D3C8}" srcId="{E216784F-A07E-4731-B23C-8B2583EA64D8}" destId="{36E32624-777A-4D9C-893B-81B9993ABF58}" srcOrd="0" destOrd="0" parTransId="{A3AD6A86-8925-4139-9FCC-798F1393B917}" sibTransId="{F475CD60-DFA1-45CB-9ED0-48EACFB2BF1C}"/>
    <dgm:cxn modelId="{BE0F47F6-6ED2-E548-9471-72A126F79550}" type="presOf" srcId="{0F0D3A80-A2E2-4B2C-91FB-A9FC8DF0305D}" destId="{BA38ADEA-FDAB-7F49-9018-95475D7E4567}" srcOrd="0" destOrd="1" presId="urn:microsoft.com/office/officeart/2005/8/layout/vList5"/>
    <dgm:cxn modelId="{ACE82D39-A9D7-BF4F-8012-27D8AF1B7F92}" type="presParOf" srcId="{FE4102CB-1DC9-7345-8F4D-E0AFDA11C16F}" destId="{6669A3C8-D532-E645-B522-8A5676EEAE6C}" srcOrd="0" destOrd="0" presId="urn:microsoft.com/office/officeart/2005/8/layout/vList5"/>
    <dgm:cxn modelId="{B0CFA051-317E-F149-8497-8D6E1B017A4D}" type="presParOf" srcId="{6669A3C8-D532-E645-B522-8A5676EEAE6C}" destId="{B2ACC7A9-0B7E-574E-887A-932B313ACBD5}" srcOrd="0" destOrd="0" presId="urn:microsoft.com/office/officeart/2005/8/layout/vList5"/>
    <dgm:cxn modelId="{26C273AD-2032-D34D-B05D-13002779F056}" type="presParOf" srcId="{6669A3C8-D532-E645-B522-8A5676EEAE6C}" destId="{BA38ADEA-FDAB-7F49-9018-95475D7E4567}" srcOrd="1" destOrd="0" presId="urn:microsoft.com/office/officeart/2005/8/layout/vList5"/>
    <dgm:cxn modelId="{EDEFAA64-65FF-394D-89E0-8D89564B8DA9}" type="presParOf" srcId="{FE4102CB-1DC9-7345-8F4D-E0AFDA11C16F}" destId="{295F028F-E06F-F745-8832-33E07948CB04}" srcOrd="1" destOrd="0" presId="urn:microsoft.com/office/officeart/2005/8/layout/vList5"/>
    <dgm:cxn modelId="{D98D87A8-B573-6D44-AEB5-F6F81E99E8E3}" type="presParOf" srcId="{FE4102CB-1DC9-7345-8F4D-E0AFDA11C16F}" destId="{B98F924E-59CC-0D48-BD7A-8E77E08DB46F}" srcOrd="2" destOrd="0" presId="urn:microsoft.com/office/officeart/2005/8/layout/vList5"/>
    <dgm:cxn modelId="{39DE5F79-D695-B647-ABB1-189C51ADC1E5}" type="presParOf" srcId="{B98F924E-59CC-0D48-BD7A-8E77E08DB46F}" destId="{7795F021-29CF-784F-A71D-9E4914FF3082}" srcOrd="0" destOrd="0" presId="urn:microsoft.com/office/officeart/2005/8/layout/vList5"/>
    <dgm:cxn modelId="{7FE9B376-CA15-884A-8FB2-BB928240F857}" type="presParOf" srcId="{B98F924E-59CC-0D48-BD7A-8E77E08DB46F}" destId="{0132A226-44CB-3543-8AE5-86D54EEEED5D}" srcOrd="1" destOrd="0" presId="urn:microsoft.com/office/officeart/2005/8/layout/vList5"/>
    <dgm:cxn modelId="{79568AE0-5E7E-9F49-BCF4-E55D5D7E960C}" type="presParOf" srcId="{FE4102CB-1DC9-7345-8F4D-E0AFDA11C16F}" destId="{76CB6759-29A3-3F43-9D43-17A4EACE1103}" srcOrd="3" destOrd="0" presId="urn:microsoft.com/office/officeart/2005/8/layout/vList5"/>
    <dgm:cxn modelId="{FC6D4AB1-0467-0041-8ED6-D5BE8D1E68A9}" type="presParOf" srcId="{FE4102CB-1DC9-7345-8F4D-E0AFDA11C16F}" destId="{08DF7B12-E47D-9442-A1E1-8B1FA3B1A574}" srcOrd="4" destOrd="0" presId="urn:microsoft.com/office/officeart/2005/8/layout/vList5"/>
    <dgm:cxn modelId="{FCE6FF5E-39F3-8C47-8696-E3B8286408A0}" type="presParOf" srcId="{08DF7B12-E47D-9442-A1E1-8B1FA3B1A574}" destId="{3B879ADF-A046-7B40-9429-BF0D992B56F7}" srcOrd="0" destOrd="0" presId="urn:microsoft.com/office/officeart/2005/8/layout/vList5"/>
    <dgm:cxn modelId="{6C5E4332-95B8-1446-AC71-174EF17BA2A5}" type="presParOf" srcId="{08DF7B12-E47D-9442-A1E1-8B1FA3B1A574}" destId="{D77732A5-0AAD-2242-9624-0794A5AF34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3281D0-2E7E-488F-B589-80456D705E6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00939A-16B0-4FBD-AE33-C12AEA17E4EA}">
      <dgm:prSet/>
      <dgm:spPr/>
      <dgm:t>
        <a:bodyPr/>
        <a:lstStyle/>
        <a:p>
          <a:r>
            <a:rPr lang="en-US" dirty="0"/>
            <a:t>45GB JSON dataset containing irrelevant tweets</a:t>
          </a:r>
        </a:p>
      </dgm:t>
    </dgm:pt>
    <dgm:pt modelId="{CB984628-BE8E-41BF-9A67-E2C922391976}" type="parTrans" cxnId="{EBD85ABE-B789-422E-AF2D-237DEBB01227}">
      <dgm:prSet/>
      <dgm:spPr/>
      <dgm:t>
        <a:bodyPr/>
        <a:lstStyle/>
        <a:p>
          <a:endParaRPr lang="en-US"/>
        </a:p>
      </dgm:t>
    </dgm:pt>
    <dgm:pt modelId="{C5E76DBD-7D53-4DBE-9EAA-E0F09EC85CE3}" type="sibTrans" cxnId="{EBD85ABE-B789-422E-AF2D-237DEBB01227}">
      <dgm:prSet/>
      <dgm:spPr/>
      <dgm:t>
        <a:bodyPr/>
        <a:lstStyle/>
        <a:p>
          <a:endParaRPr lang="en-US"/>
        </a:p>
      </dgm:t>
    </dgm:pt>
    <dgm:pt modelId="{482F1103-F08C-462B-9871-3F97D93495BE}">
      <dgm:prSet/>
      <dgm:spPr/>
      <dgm:t>
        <a:bodyPr/>
        <a:lstStyle/>
        <a:p>
          <a:r>
            <a:rPr lang="en-US" dirty="0"/>
            <a:t>Less than 10% were hurricane-related tweets</a:t>
          </a:r>
        </a:p>
      </dgm:t>
    </dgm:pt>
    <dgm:pt modelId="{EA7BF587-79DC-4D31-A195-7938F6EAEDFA}" type="parTrans" cxnId="{C65C6CCB-43CB-435D-8DE0-F7B881FB5CB5}">
      <dgm:prSet/>
      <dgm:spPr/>
      <dgm:t>
        <a:bodyPr/>
        <a:lstStyle/>
        <a:p>
          <a:endParaRPr lang="en-US"/>
        </a:p>
      </dgm:t>
    </dgm:pt>
    <dgm:pt modelId="{FE1802FD-EBA7-4730-880E-CD0BD4F53590}" type="sibTrans" cxnId="{C65C6CCB-43CB-435D-8DE0-F7B881FB5CB5}">
      <dgm:prSet/>
      <dgm:spPr/>
      <dgm:t>
        <a:bodyPr/>
        <a:lstStyle/>
        <a:p>
          <a:endParaRPr lang="en-US"/>
        </a:p>
      </dgm:t>
    </dgm:pt>
    <dgm:pt modelId="{6B5C5832-F142-42C3-99D1-F0452DBA5CB1}">
      <dgm:prSet/>
      <dgm:spPr/>
      <dgm:t>
        <a:bodyPr/>
        <a:lstStyle/>
        <a:p>
          <a:r>
            <a:rPr lang="en-US" dirty="0"/>
            <a:t>Processing capabilities limited to process large dataset</a:t>
          </a:r>
        </a:p>
      </dgm:t>
    </dgm:pt>
    <dgm:pt modelId="{168F22C1-AB89-4E27-A2E6-50459BC33EFD}" type="parTrans" cxnId="{1DC44AAC-69D2-428E-AB1B-7CD15F708374}">
      <dgm:prSet/>
      <dgm:spPr/>
      <dgm:t>
        <a:bodyPr/>
        <a:lstStyle/>
        <a:p>
          <a:endParaRPr lang="en-US"/>
        </a:p>
      </dgm:t>
    </dgm:pt>
    <dgm:pt modelId="{E8265D3D-ACC9-44E8-A036-547615E7D46D}" type="sibTrans" cxnId="{1DC44AAC-69D2-428E-AB1B-7CD15F708374}">
      <dgm:prSet/>
      <dgm:spPr/>
      <dgm:t>
        <a:bodyPr/>
        <a:lstStyle/>
        <a:p>
          <a:endParaRPr lang="en-US"/>
        </a:p>
      </dgm:t>
    </dgm:pt>
    <dgm:pt modelId="{C9F2E304-6579-4603-93F7-10A8A8A1211F}">
      <dgm:prSet/>
      <dgm:spPr/>
      <dgm:t>
        <a:bodyPr/>
        <a:lstStyle/>
        <a:p>
          <a:r>
            <a:rPr lang="en-US" dirty="0"/>
            <a:t>Kaggle dataset Issues</a:t>
          </a:r>
        </a:p>
      </dgm:t>
    </dgm:pt>
    <dgm:pt modelId="{16AF1D4A-25E8-4379-B8A2-17A34F99CE3D}" type="parTrans" cxnId="{F4520594-865D-4DDA-A68E-814E5C41CA16}">
      <dgm:prSet/>
      <dgm:spPr/>
      <dgm:t>
        <a:bodyPr/>
        <a:lstStyle/>
        <a:p>
          <a:endParaRPr lang="en-US"/>
        </a:p>
      </dgm:t>
    </dgm:pt>
    <dgm:pt modelId="{46BB1FEF-B4FD-4086-B76F-AB2C4FF17CA7}" type="sibTrans" cxnId="{F4520594-865D-4DDA-A68E-814E5C41CA16}">
      <dgm:prSet/>
      <dgm:spPr/>
      <dgm:t>
        <a:bodyPr/>
        <a:lstStyle/>
        <a:p>
          <a:endParaRPr lang="en-US"/>
        </a:p>
      </dgm:t>
    </dgm:pt>
    <dgm:pt modelId="{C5A95D9D-3764-4FBE-BD5F-97103889AA3A}">
      <dgm:prSet/>
      <dgm:spPr/>
      <dgm:t>
        <a:bodyPr/>
        <a:lstStyle/>
        <a:p>
          <a:r>
            <a:rPr lang="en-US"/>
            <a:t>Missing data for location</a:t>
          </a:r>
        </a:p>
      </dgm:t>
    </dgm:pt>
    <dgm:pt modelId="{91EFD1CF-787E-4FDE-BCB0-5DCB972F6469}" type="parTrans" cxnId="{70242E62-11AB-40FE-9B83-A4A8BBFD33F4}">
      <dgm:prSet/>
      <dgm:spPr/>
      <dgm:t>
        <a:bodyPr/>
        <a:lstStyle/>
        <a:p>
          <a:endParaRPr lang="en-US"/>
        </a:p>
      </dgm:t>
    </dgm:pt>
    <dgm:pt modelId="{8B30D023-D3FC-4145-8868-433392B4EB09}" type="sibTrans" cxnId="{70242E62-11AB-40FE-9B83-A4A8BBFD33F4}">
      <dgm:prSet/>
      <dgm:spPr/>
      <dgm:t>
        <a:bodyPr/>
        <a:lstStyle/>
        <a:p>
          <a:endParaRPr lang="en-US"/>
        </a:p>
      </dgm:t>
    </dgm:pt>
    <dgm:pt modelId="{DCEA986E-073A-4110-9080-292DE79B6F59}">
      <dgm:prSet/>
      <dgm:spPr/>
      <dgm:t>
        <a:bodyPr/>
        <a:lstStyle/>
        <a:p>
          <a:r>
            <a:rPr lang="en-US" dirty="0"/>
            <a:t>Multiple Retweets</a:t>
          </a:r>
        </a:p>
      </dgm:t>
    </dgm:pt>
    <dgm:pt modelId="{8B96C33F-BA46-4175-9D71-3126F34906F4}" type="parTrans" cxnId="{39DA2C37-D41A-4AD3-9E56-A4E425B08E4B}">
      <dgm:prSet/>
      <dgm:spPr/>
      <dgm:t>
        <a:bodyPr/>
        <a:lstStyle/>
        <a:p>
          <a:endParaRPr lang="en-US"/>
        </a:p>
      </dgm:t>
    </dgm:pt>
    <dgm:pt modelId="{E8F544A5-B162-45D4-87CB-A2389B08069F}" type="sibTrans" cxnId="{39DA2C37-D41A-4AD3-9E56-A4E425B08E4B}">
      <dgm:prSet/>
      <dgm:spPr/>
      <dgm:t>
        <a:bodyPr/>
        <a:lstStyle/>
        <a:p>
          <a:endParaRPr lang="en-US"/>
        </a:p>
      </dgm:t>
    </dgm:pt>
    <dgm:pt modelId="{C8FC62E8-FCD9-4A6B-A542-3181E8385F02}">
      <dgm:prSet/>
      <dgm:spPr/>
      <dgm:t>
        <a:bodyPr/>
        <a:lstStyle/>
        <a:p>
          <a:r>
            <a:rPr lang="en-US" dirty="0"/>
            <a:t>User metadata and demographic information</a:t>
          </a:r>
        </a:p>
      </dgm:t>
    </dgm:pt>
    <dgm:pt modelId="{8A2E4598-E489-4303-B576-3061DD53DC1A}" type="parTrans" cxnId="{E6DBBB48-E1C8-4DAB-86AA-9D0A7E15F7CF}">
      <dgm:prSet/>
      <dgm:spPr/>
      <dgm:t>
        <a:bodyPr/>
        <a:lstStyle/>
        <a:p>
          <a:endParaRPr lang="en-US"/>
        </a:p>
      </dgm:t>
    </dgm:pt>
    <dgm:pt modelId="{C5F7505F-E2C8-4C50-A868-A8D98FC47C62}" type="sibTrans" cxnId="{E6DBBB48-E1C8-4DAB-86AA-9D0A7E15F7CF}">
      <dgm:prSet/>
      <dgm:spPr/>
      <dgm:t>
        <a:bodyPr/>
        <a:lstStyle/>
        <a:p>
          <a:endParaRPr lang="en-US"/>
        </a:p>
      </dgm:t>
    </dgm:pt>
    <dgm:pt modelId="{9383873C-293F-4A2A-AD43-7E1E37487F6D}">
      <dgm:prSet/>
      <dgm:spPr/>
      <dgm:t>
        <a:bodyPr/>
        <a:lstStyle/>
        <a:p>
          <a:r>
            <a:rPr lang="en-US" dirty="0"/>
            <a:t>Future Scope</a:t>
          </a:r>
        </a:p>
      </dgm:t>
    </dgm:pt>
    <dgm:pt modelId="{9CCAA27F-53F2-495F-A8AA-746A8C98D9B4}" type="parTrans" cxnId="{F0655AFB-FF9A-4781-8DD9-1A818B643390}">
      <dgm:prSet/>
      <dgm:spPr/>
      <dgm:t>
        <a:bodyPr/>
        <a:lstStyle/>
        <a:p>
          <a:endParaRPr lang="en-US"/>
        </a:p>
      </dgm:t>
    </dgm:pt>
    <dgm:pt modelId="{A0662E73-1CE9-44D0-9CFD-1A5BEFB3410C}" type="sibTrans" cxnId="{F0655AFB-FF9A-4781-8DD9-1A818B643390}">
      <dgm:prSet/>
      <dgm:spPr/>
      <dgm:t>
        <a:bodyPr/>
        <a:lstStyle/>
        <a:p>
          <a:endParaRPr lang="en-US"/>
        </a:p>
      </dgm:t>
    </dgm:pt>
    <dgm:pt modelId="{8FA77BB8-ADCE-417E-B7D2-93877EF051CF}">
      <dgm:prSet/>
      <dgm:spPr/>
      <dgm:t>
        <a:bodyPr/>
        <a:lstStyle/>
        <a:p>
          <a:r>
            <a:rPr lang="en-US" dirty="0"/>
            <a:t>Disaster data in general</a:t>
          </a:r>
        </a:p>
      </dgm:t>
    </dgm:pt>
    <dgm:pt modelId="{FC3E628B-0AC1-4F50-887E-BB750E2922B1}" type="parTrans" cxnId="{C53C2DE4-1E6C-4377-9ABF-0370AC14C0D1}">
      <dgm:prSet/>
      <dgm:spPr/>
      <dgm:t>
        <a:bodyPr/>
        <a:lstStyle/>
        <a:p>
          <a:endParaRPr lang="en-US"/>
        </a:p>
      </dgm:t>
    </dgm:pt>
    <dgm:pt modelId="{E4BE8746-3D1E-438B-AA30-ADBD71A7AE69}" type="sibTrans" cxnId="{C53C2DE4-1E6C-4377-9ABF-0370AC14C0D1}">
      <dgm:prSet/>
      <dgm:spPr/>
      <dgm:t>
        <a:bodyPr/>
        <a:lstStyle/>
        <a:p>
          <a:endParaRPr lang="en-US"/>
        </a:p>
      </dgm:t>
    </dgm:pt>
    <dgm:pt modelId="{A8AE0045-F91D-F045-9593-45A46DAE1AA2}">
      <dgm:prSet/>
      <dgm:spPr/>
      <dgm:t>
        <a:bodyPr/>
        <a:lstStyle/>
        <a:p>
          <a:r>
            <a:rPr lang="en-US" dirty="0"/>
            <a:t>University of Texas Dataset Issues</a:t>
          </a:r>
        </a:p>
      </dgm:t>
    </dgm:pt>
    <dgm:pt modelId="{98045C21-E1FB-954C-8CA4-7D58C57B4522}" type="parTrans" cxnId="{9C7ED8F8-EAD7-B74D-B859-AA98DC4A83F1}">
      <dgm:prSet/>
      <dgm:spPr/>
      <dgm:t>
        <a:bodyPr/>
        <a:lstStyle/>
        <a:p>
          <a:endParaRPr lang="en-US"/>
        </a:p>
      </dgm:t>
    </dgm:pt>
    <dgm:pt modelId="{EC86A407-7147-1F41-95D8-022607D98FF3}" type="sibTrans" cxnId="{9C7ED8F8-EAD7-B74D-B859-AA98DC4A83F1}">
      <dgm:prSet/>
      <dgm:spPr/>
      <dgm:t>
        <a:bodyPr/>
        <a:lstStyle/>
        <a:p>
          <a:endParaRPr lang="en-US"/>
        </a:p>
      </dgm:t>
    </dgm:pt>
    <dgm:pt modelId="{477392C9-3814-E341-86EB-490D08B675F2}">
      <dgm:prSet/>
      <dgm:spPr/>
      <dgm:t>
        <a:bodyPr/>
        <a:lstStyle/>
        <a:p>
          <a:r>
            <a:rPr lang="en-US" dirty="0"/>
            <a:t>Classification needs more data</a:t>
          </a:r>
        </a:p>
      </dgm:t>
    </dgm:pt>
    <dgm:pt modelId="{2CD4FF87-3F71-5642-A2E0-88EEA9798EC2}" type="parTrans" cxnId="{789243F2-6C17-CF46-A46E-DE7FEB69265B}">
      <dgm:prSet/>
      <dgm:spPr/>
      <dgm:t>
        <a:bodyPr/>
        <a:lstStyle/>
        <a:p>
          <a:endParaRPr lang="en-US"/>
        </a:p>
      </dgm:t>
    </dgm:pt>
    <dgm:pt modelId="{25C50C90-CAAF-DD46-B477-5A1B36DBC6E5}" type="sibTrans" cxnId="{789243F2-6C17-CF46-A46E-DE7FEB69265B}">
      <dgm:prSet/>
      <dgm:spPr/>
      <dgm:t>
        <a:bodyPr/>
        <a:lstStyle/>
        <a:p>
          <a:endParaRPr lang="en-US"/>
        </a:p>
      </dgm:t>
    </dgm:pt>
    <dgm:pt modelId="{38BEFA3D-E2CB-7C40-8BB0-CC1DA77F749D}">
      <dgm:prSet/>
      <dgm:spPr/>
      <dgm:t>
        <a:bodyPr/>
        <a:lstStyle/>
        <a:p>
          <a:r>
            <a:rPr lang="en-US" dirty="0"/>
            <a:t> Any natural Calamity</a:t>
          </a:r>
        </a:p>
      </dgm:t>
    </dgm:pt>
    <dgm:pt modelId="{4169A4AA-E47A-2443-981B-E8CCFA9F073B}" type="parTrans" cxnId="{213F7D3E-FB11-984B-B45A-7C858A4F7342}">
      <dgm:prSet/>
      <dgm:spPr/>
      <dgm:t>
        <a:bodyPr/>
        <a:lstStyle/>
        <a:p>
          <a:endParaRPr lang="en-US"/>
        </a:p>
      </dgm:t>
    </dgm:pt>
    <dgm:pt modelId="{8F0442B9-5005-EF4E-8116-4158D82628AB}" type="sibTrans" cxnId="{213F7D3E-FB11-984B-B45A-7C858A4F7342}">
      <dgm:prSet/>
      <dgm:spPr/>
      <dgm:t>
        <a:bodyPr/>
        <a:lstStyle/>
        <a:p>
          <a:endParaRPr lang="en-US"/>
        </a:p>
      </dgm:t>
    </dgm:pt>
    <dgm:pt modelId="{28D8B4DC-F996-C747-85AF-F46EEE3F135A}">
      <dgm:prSet/>
      <dgm:spPr/>
      <dgm:t>
        <a:bodyPr/>
        <a:lstStyle/>
        <a:p>
          <a:r>
            <a:rPr lang="en-US" dirty="0"/>
            <a:t>Multiclass classification</a:t>
          </a:r>
        </a:p>
      </dgm:t>
    </dgm:pt>
    <dgm:pt modelId="{3C8063D1-326D-E34F-A605-9CC2BD099999}" type="parTrans" cxnId="{D1AC6B55-FA05-8146-8E74-70287DBC7B45}">
      <dgm:prSet/>
      <dgm:spPr/>
      <dgm:t>
        <a:bodyPr/>
        <a:lstStyle/>
        <a:p>
          <a:endParaRPr lang="en-US"/>
        </a:p>
      </dgm:t>
    </dgm:pt>
    <dgm:pt modelId="{A26B6A85-ED91-5F48-92C8-2CFB9730DE1D}" type="sibTrans" cxnId="{D1AC6B55-FA05-8146-8E74-70287DBC7B45}">
      <dgm:prSet/>
      <dgm:spPr/>
      <dgm:t>
        <a:bodyPr/>
        <a:lstStyle/>
        <a:p>
          <a:endParaRPr lang="en-US"/>
        </a:p>
      </dgm:t>
    </dgm:pt>
    <dgm:pt modelId="{E330BC82-67B8-A14F-AEF8-61209504C27D}">
      <dgm:prSet/>
      <dgm:spPr/>
      <dgm:t>
        <a:bodyPr/>
        <a:lstStyle/>
        <a:p>
          <a:r>
            <a:rPr lang="en-US" dirty="0"/>
            <a:t>Geo enabled data can help in finding locations</a:t>
          </a:r>
        </a:p>
      </dgm:t>
    </dgm:pt>
    <dgm:pt modelId="{CC86A812-1DB6-C349-91F5-C78BD9AA6B66}" type="parTrans" cxnId="{0DF22F13-A7F4-C142-B77E-33A1D83C80E7}">
      <dgm:prSet/>
      <dgm:spPr/>
      <dgm:t>
        <a:bodyPr/>
        <a:lstStyle/>
        <a:p>
          <a:endParaRPr lang="en-US"/>
        </a:p>
      </dgm:t>
    </dgm:pt>
    <dgm:pt modelId="{52474EAF-4E97-574E-B6E6-A184B70566DE}" type="sibTrans" cxnId="{0DF22F13-A7F4-C142-B77E-33A1D83C80E7}">
      <dgm:prSet/>
      <dgm:spPr/>
      <dgm:t>
        <a:bodyPr/>
        <a:lstStyle/>
        <a:p>
          <a:endParaRPr lang="en-US"/>
        </a:p>
      </dgm:t>
    </dgm:pt>
    <dgm:pt modelId="{B7C37D97-73B8-E248-8D7D-F1BDA6DBECA1}">
      <dgm:prSet/>
      <dgm:spPr/>
      <dgm:t>
        <a:bodyPr/>
        <a:lstStyle/>
        <a:p>
          <a:r>
            <a:rPr lang="en-US" dirty="0"/>
            <a:t>Real Time Processing</a:t>
          </a:r>
        </a:p>
      </dgm:t>
    </dgm:pt>
    <dgm:pt modelId="{C6A27F67-6662-AF45-A0EF-631416FECAF2}" type="parTrans" cxnId="{AFB9630D-D1C8-A74A-88F6-18975D309F4C}">
      <dgm:prSet/>
      <dgm:spPr/>
    </dgm:pt>
    <dgm:pt modelId="{75721013-0DDC-8E43-B163-8E11E802D98E}" type="sibTrans" cxnId="{AFB9630D-D1C8-A74A-88F6-18975D309F4C}">
      <dgm:prSet/>
      <dgm:spPr/>
    </dgm:pt>
    <dgm:pt modelId="{9A18D145-54F5-A649-8B23-357F77D7F9ED}">
      <dgm:prSet/>
      <dgm:spPr/>
      <dgm:t>
        <a:bodyPr/>
        <a:lstStyle/>
        <a:p>
          <a:r>
            <a:rPr lang="en-US" dirty="0"/>
            <a:t>First Responders, Shelters information</a:t>
          </a:r>
        </a:p>
      </dgm:t>
    </dgm:pt>
    <dgm:pt modelId="{A1054011-AF94-2642-AEE0-613AAD83A800}" type="parTrans" cxnId="{85DAF6A4-05BE-AF4A-9EAC-7814CD08C94F}">
      <dgm:prSet/>
      <dgm:spPr/>
    </dgm:pt>
    <dgm:pt modelId="{B8000A1B-84C7-594D-9D22-07383ED1F4D9}" type="sibTrans" cxnId="{85DAF6A4-05BE-AF4A-9EAC-7814CD08C94F}">
      <dgm:prSet/>
      <dgm:spPr/>
    </dgm:pt>
    <dgm:pt modelId="{F31E5D28-AB56-5D40-BB55-237CA368C632}" type="pres">
      <dgm:prSet presAssocID="{D43281D0-2E7E-488F-B589-80456D705E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CAFDD-F44A-5645-A0E7-E6F6A9AC1B62}" type="pres">
      <dgm:prSet presAssocID="{A8AE0045-F91D-F045-9593-45A46DAE1AA2}" presName="root" presStyleCnt="0"/>
      <dgm:spPr/>
    </dgm:pt>
    <dgm:pt modelId="{6BB8E310-6876-8F47-9AC6-2565FE279BD8}" type="pres">
      <dgm:prSet presAssocID="{A8AE0045-F91D-F045-9593-45A46DAE1AA2}" presName="rootComposite" presStyleCnt="0"/>
      <dgm:spPr/>
    </dgm:pt>
    <dgm:pt modelId="{EEF51F1E-30CA-7441-B983-70A85B7E0714}" type="pres">
      <dgm:prSet presAssocID="{A8AE0045-F91D-F045-9593-45A46DAE1AA2}" presName="rootText" presStyleLbl="node1" presStyleIdx="0" presStyleCnt="4" custScaleX="179500" custScaleY="181373"/>
      <dgm:spPr/>
    </dgm:pt>
    <dgm:pt modelId="{5C0C2137-66F9-2F44-AB84-DA8811140AC6}" type="pres">
      <dgm:prSet presAssocID="{A8AE0045-F91D-F045-9593-45A46DAE1AA2}" presName="rootConnector" presStyleLbl="node1" presStyleIdx="0" presStyleCnt="4"/>
      <dgm:spPr/>
    </dgm:pt>
    <dgm:pt modelId="{BF46D7E7-AD8D-6545-B93A-E238A47A8447}" type="pres">
      <dgm:prSet presAssocID="{A8AE0045-F91D-F045-9593-45A46DAE1AA2}" presName="childShape" presStyleCnt="0"/>
      <dgm:spPr/>
    </dgm:pt>
    <dgm:pt modelId="{0498709B-F395-6745-BA84-7617C35CEA70}" type="pres">
      <dgm:prSet presAssocID="{CB984628-BE8E-41BF-9A67-E2C922391976}" presName="Name13" presStyleLbl="parChTrans1D2" presStyleIdx="0" presStyleCnt="12"/>
      <dgm:spPr/>
    </dgm:pt>
    <dgm:pt modelId="{ABF373A7-4F54-934A-B4A3-961FEEE89A11}" type="pres">
      <dgm:prSet presAssocID="{A900939A-16B0-4FBD-AE33-C12AEA17E4EA}" presName="childText" presStyleLbl="bgAcc1" presStyleIdx="0" presStyleCnt="12" custScaleY="117003">
        <dgm:presLayoutVars>
          <dgm:bulletEnabled val="1"/>
        </dgm:presLayoutVars>
      </dgm:prSet>
      <dgm:spPr/>
    </dgm:pt>
    <dgm:pt modelId="{3EA1EBDF-03A4-9A45-96DE-F97536219C3A}" type="pres">
      <dgm:prSet presAssocID="{EA7BF587-79DC-4D31-A195-7938F6EAEDFA}" presName="Name13" presStyleLbl="parChTrans1D2" presStyleIdx="1" presStyleCnt="12"/>
      <dgm:spPr/>
    </dgm:pt>
    <dgm:pt modelId="{5803A052-4C78-7842-BFDF-B488E13583C9}" type="pres">
      <dgm:prSet presAssocID="{482F1103-F08C-462B-9871-3F97D93495BE}" presName="childText" presStyleLbl="bgAcc1" presStyleIdx="1" presStyleCnt="12" custScaleY="141396">
        <dgm:presLayoutVars>
          <dgm:bulletEnabled val="1"/>
        </dgm:presLayoutVars>
      </dgm:prSet>
      <dgm:spPr/>
    </dgm:pt>
    <dgm:pt modelId="{321411E1-C07B-E440-AB25-588DD9011DCF}" type="pres">
      <dgm:prSet presAssocID="{168F22C1-AB89-4E27-A2E6-50459BC33EFD}" presName="Name13" presStyleLbl="parChTrans1D2" presStyleIdx="2" presStyleCnt="12"/>
      <dgm:spPr/>
    </dgm:pt>
    <dgm:pt modelId="{2CBE2879-0E75-4E47-90D6-A51E15951826}" type="pres">
      <dgm:prSet presAssocID="{6B5C5832-F142-42C3-99D1-F0452DBA5CB1}" presName="childText" presStyleLbl="bgAcc1" presStyleIdx="2" presStyleCnt="12" custScaleY="131284" custLinFactNeighborX="-3228" custLinFactNeighborY="-8609">
        <dgm:presLayoutVars>
          <dgm:bulletEnabled val="1"/>
        </dgm:presLayoutVars>
      </dgm:prSet>
      <dgm:spPr/>
    </dgm:pt>
    <dgm:pt modelId="{918D018A-6584-7441-9E55-16BE44E3E84C}" type="pres">
      <dgm:prSet presAssocID="{C9F2E304-6579-4603-93F7-10A8A8A1211F}" presName="root" presStyleCnt="0"/>
      <dgm:spPr/>
    </dgm:pt>
    <dgm:pt modelId="{B8963A47-360D-394E-B074-92B2F57C0F0B}" type="pres">
      <dgm:prSet presAssocID="{C9F2E304-6579-4603-93F7-10A8A8A1211F}" presName="rootComposite" presStyleCnt="0"/>
      <dgm:spPr/>
    </dgm:pt>
    <dgm:pt modelId="{F7E0045C-AA43-AD42-8C83-114A4EDB1495}" type="pres">
      <dgm:prSet presAssocID="{C9F2E304-6579-4603-93F7-10A8A8A1211F}" presName="rootText" presStyleLbl="node1" presStyleIdx="1" presStyleCnt="4" custScaleX="165079" custScaleY="185905"/>
      <dgm:spPr/>
    </dgm:pt>
    <dgm:pt modelId="{759F2F2E-D9BA-4443-BF0F-6717DE23E2D6}" type="pres">
      <dgm:prSet presAssocID="{C9F2E304-6579-4603-93F7-10A8A8A1211F}" presName="rootConnector" presStyleLbl="node1" presStyleIdx="1" presStyleCnt="4"/>
      <dgm:spPr/>
    </dgm:pt>
    <dgm:pt modelId="{F56B92AE-C1FB-CC40-9767-EC56F0CD19C8}" type="pres">
      <dgm:prSet presAssocID="{C9F2E304-6579-4603-93F7-10A8A8A1211F}" presName="childShape" presStyleCnt="0"/>
      <dgm:spPr/>
    </dgm:pt>
    <dgm:pt modelId="{D51EADFA-7B4C-E549-AFF0-489468840A21}" type="pres">
      <dgm:prSet presAssocID="{91EFD1CF-787E-4FDE-BCB0-5DCB972F6469}" presName="Name13" presStyleLbl="parChTrans1D2" presStyleIdx="3" presStyleCnt="12"/>
      <dgm:spPr/>
    </dgm:pt>
    <dgm:pt modelId="{8E7642EF-5918-4A4C-8D17-D99349C31B43}" type="pres">
      <dgm:prSet presAssocID="{C5A95D9D-3764-4FBE-BD5F-97103889AA3A}" presName="childText" presStyleLbl="bgAcc1" presStyleIdx="3" presStyleCnt="12">
        <dgm:presLayoutVars>
          <dgm:bulletEnabled val="1"/>
        </dgm:presLayoutVars>
      </dgm:prSet>
      <dgm:spPr/>
    </dgm:pt>
    <dgm:pt modelId="{117CA09D-3F89-8E4F-92F8-3BA5ADC628A0}" type="pres">
      <dgm:prSet presAssocID="{8B96C33F-BA46-4175-9D71-3126F34906F4}" presName="Name13" presStyleLbl="parChTrans1D2" presStyleIdx="4" presStyleCnt="12"/>
      <dgm:spPr/>
    </dgm:pt>
    <dgm:pt modelId="{F0862021-3099-7449-A375-E343B26FB352}" type="pres">
      <dgm:prSet presAssocID="{DCEA986E-073A-4110-9080-292DE79B6F59}" presName="childText" presStyleLbl="bgAcc1" presStyleIdx="4" presStyleCnt="12">
        <dgm:presLayoutVars>
          <dgm:bulletEnabled val="1"/>
        </dgm:presLayoutVars>
      </dgm:prSet>
      <dgm:spPr/>
    </dgm:pt>
    <dgm:pt modelId="{6369EB7F-778E-924D-84A3-12326B381B96}" type="pres">
      <dgm:prSet presAssocID="{2CD4FF87-3F71-5642-A2E0-88EEA9798EC2}" presName="Name13" presStyleLbl="parChTrans1D2" presStyleIdx="5" presStyleCnt="12"/>
      <dgm:spPr/>
    </dgm:pt>
    <dgm:pt modelId="{1742C0B7-B520-1041-9668-012FFB52533D}" type="pres">
      <dgm:prSet presAssocID="{477392C9-3814-E341-86EB-490D08B675F2}" presName="childText" presStyleLbl="bgAcc1" presStyleIdx="5" presStyleCnt="12">
        <dgm:presLayoutVars>
          <dgm:bulletEnabled val="1"/>
        </dgm:presLayoutVars>
      </dgm:prSet>
      <dgm:spPr/>
    </dgm:pt>
    <dgm:pt modelId="{4F41B99E-F764-EC45-A0A4-C76C3AD78E50}" type="pres">
      <dgm:prSet presAssocID="{8A2E4598-E489-4303-B576-3061DD53DC1A}" presName="Name13" presStyleLbl="parChTrans1D2" presStyleIdx="6" presStyleCnt="12"/>
      <dgm:spPr/>
    </dgm:pt>
    <dgm:pt modelId="{EDA8A783-F2B7-F34B-A998-C410EC7254B3}" type="pres">
      <dgm:prSet presAssocID="{C8FC62E8-FCD9-4A6B-A542-3181E8385F02}" presName="childText" presStyleLbl="bgAcc1" presStyleIdx="6" presStyleCnt="12">
        <dgm:presLayoutVars>
          <dgm:bulletEnabled val="1"/>
        </dgm:presLayoutVars>
      </dgm:prSet>
      <dgm:spPr/>
    </dgm:pt>
    <dgm:pt modelId="{AE49A513-49E7-A04A-8B18-904A5B2FDCE4}" type="pres">
      <dgm:prSet presAssocID="{9383873C-293F-4A2A-AD43-7E1E37487F6D}" presName="root" presStyleCnt="0"/>
      <dgm:spPr/>
    </dgm:pt>
    <dgm:pt modelId="{C32B5239-03EF-7041-8207-84A52A193A53}" type="pres">
      <dgm:prSet presAssocID="{9383873C-293F-4A2A-AD43-7E1E37487F6D}" presName="rootComposite" presStyleCnt="0"/>
      <dgm:spPr/>
    </dgm:pt>
    <dgm:pt modelId="{05191BF0-502D-D44D-9B31-CD8DD45688F0}" type="pres">
      <dgm:prSet presAssocID="{9383873C-293F-4A2A-AD43-7E1E37487F6D}" presName="rootText" presStyleLbl="node1" presStyleIdx="2" presStyleCnt="4" custScaleX="162543" custScaleY="186515"/>
      <dgm:spPr/>
    </dgm:pt>
    <dgm:pt modelId="{B974EC56-E03E-1744-908C-B1D4349C48D2}" type="pres">
      <dgm:prSet presAssocID="{9383873C-293F-4A2A-AD43-7E1E37487F6D}" presName="rootConnector" presStyleLbl="node1" presStyleIdx="2" presStyleCnt="4"/>
      <dgm:spPr/>
    </dgm:pt>
    <dgm:pt modelId="{B1F30108-DC59-AE4C-A0C5-11287CA5D401}" type="pres">
      <dgm:prSet presAssocID="{9383873C-293F-4A2A-AD43-7E1E37487F6D}" presName="childShape" presStyleCnt="0"/>
      <dgm:spPr/>
    </dgm:pt>
    <dgm:pt modelId="{5AE346EA-FDF2-6B41-BEA6-D0B1B6605BE0}" type="pres">
      <dgm:prSet presAssocID="{3C8063D1-326D-E34F-A605-9CC2BD099999}" presName="Name13" presStyleLbl="parChTrans1D2" presStyleIdx="7" presStyleCnt="12"/>
      <dgm:spPr/>
    </dgm:pt>
    <dgm:pt modelId="{744DA1FD-2AB0-0742-86D1-10E580C29904}" type="pres">
      <dgm:prSet presAssocID="{28D8B4DC-F996-C747-85AF-F46EEE3F135A}" presName="childText" presStyleLbl="bgAcc1" presStyleIdx="7" presStyleCnt="12" custScaleY="138011">
        <dgm:presLayoutVars>
          <dgm:bulletEnabled val="1"/>
        </dgm:presLayoutVars>
      </dgm:prSet>
      <dgm:spPr/>
    </dgm:pt>
    <dgm:pt modelId="{96DD612F-1993-E44E-8151-1ADEAF34AB9E}" type="pres">
      <dgm:prSet presAssocID="{CC86A812-1DB6-C349-91F5-C78BD9AA6B66}" presName="Name13" presStyleLbl="parChTrans1D2" presStyleIdx="8" presStyleCnt="12"/>
      <dgm:spPr/>
    </dgm:pt>
    <dgm:pt modelId="{11EB414D-50D1-0446-8588-F299F2682119}" type="pres">
      <dgm:prSet presAssocID="{E330BC82-67B8-A14F-AEF8-61209504C27D}" presName="childText" presStyleLbl="bgAcc1" presStyleIdx="8" presStyleCnt="12" custScaleY="156338">
        <dgm:presLayoutVars>
          <dgm:bulletEnabled val="1"/>
        </dgm:presLayoutVars>
      </dgm:prSet>
      <dgm:spPr/>
    </dgm:pt>
    <dgm:pt modelId="{8874E5B8-AF90-384E-A291-5FA50E8F6F68}" type="pres">
      <dgm:prSet presAssocID="{8FA77BB8-ADCE-417E-B7D2-93877EF051CF}" presName="root" presStyleCnt="0"/>
      <dgm:spPr/>
    </dgm:pt>
    <dgm:pt modelId="{331BA43A-0330-284C-AFC8-B537D672981C}" type="pres">
      <dgm:prSet presAssocID="{8FA77BB8-ADCE-417E-B7D2-93877EF051CF}" presName="rootComposite" presStyleCnt="0"/>
      <dgm:spPr/>
    </dgm:pt>
    <dgm:pt modelId="{85015EDA-0FF8-A246-AAFB-E3FB2E51D0A8}" type="pres">
      <dgm:prSet presAssocID="{8FA77BB8-ADCE-417E-B7D2-93877EF051CF}" presName="rootText" presStyleLbl="node1" presStyleIdx="3" presStyleCnt="4" custScaleX="157891" custScaleY="185896" custLinFactNeighborX="-8534" custLinFactNeighborY="7046"/>
      <dgm:spPr/>
    </dgm:pt>
    <dgm:pt modelId="{D156ECB3-A0F4-0F4B-AAEB-026C8CDEA459}" type="pres">
      <dgm:prSet presAssocID="{8FA77BB8-ADCE-417E-B7D2-93877EF051CF}" presName="rootConnector" presStyleLbl="node1" presStyleIdx="3" presStyleCnt="4"/>
      <dgm:spPr/>
    </dgm:pt>
    <dgm:pt modelId="{6EB3C43B-A5B8-A843-88AA-F26B8F03EE23}" type="pres">
      <dgm:prSet presAssocID="{8FA77BB8-ADCE-417E-B7D2-93877EF051CF}" presName="childShape" presStyleCnt="0"/>
      <dgm:spPr/>
    </dgm:pt>
    <dgm:pt modelId="{B416A6B4-B3D7-3243-9872-6023CE862CCA}" type="pres">
      <dgm:prSet presAssocID="{4169A4AA-E47A-2443-981B-E8CCFA9F073B}" presName="Name13" presStyleLbl="parChTrans1D2" presStyleIdx="9" presStyleCnt="12"/>
      <dgm:spPr/>
    </dgm:pt>
    <dgm:pt modelId="{AE0819A5-C2C5-944A-ACA3-0BDE8767BA47}" type="pres">
      <dgm:prSet presAssocID="{38BEFA3D-E2CB-7C40-8BB0-CC1DA77F749D}" presName="childText" presStyleLbl="bgAcc1" presStyleIdx="9" presStyleCnt="12" custScaleY="151785">
        <dgm:presLayoutVars>
          <dgm:bulletEnabled val="1"/>
        </dgm:presLayoutVars>
      </dgm:prSet>
      <dgm:spPr/>
    </dgm:pt>
    <dgm:pt modelId="{B735E3AC-C860-C048-84E2-0ABD1E8D6CEE}" type="pres">
      <dgm:prSet presAssocID="{C6A27F67-6662-AF45-A0EF-631416FECAF2}" presName="Name13" presStyleLbl="parChTrans1D2" presStyleIdx="10" presStyleCnt="12"/>
      <dgm:spPr/>
    </dgm:pt>
    <dgm:pt modelId="{02F8992B-8BCD-4C49-A4DF-04AC0FCED157}" type="pres">
      <dgm:prSet presAssocID="{B7C37D97-73B8-E248-8D7D-F1BDA6DBECA1}" presName="childText" presStyleLbl="bgAcc1" presStyleIdx="10" presStyleCnt="12">
        <dgm:presLayoutVars>
          <dgm:bulletEnabled val="1"/>
        </dgm:presLayoutVars>
      </dgm:prSet>
      <dgm:spPr/>
    </dgm:pt>
    <dgm:pt modelId="{80D6D405-9FBC-5F47-9418-051293C60898}" type="pres">
      <dgm:prSet presAssocID="{A1054011-AF94-2642-AEE0-613AAD83A800}" presName="Name13" presStyleLbl="parChTrans1D2" presStyleIdx="11" presStyleCnt="12"/>
      <dgm:spPr/>
    </dgm:pt>
    <dgm:pt modelId="{26F3DC76-639A-DC49-8BAD-D14B80C5454A}" type="pres">
      <dgm:prSet presAssocID="{9A18D145-54F5-A649-8B23-357F77D7F9ED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BC4CE08-69CF-2746-B600-91B07010C26C}" type="presOf" srcId="{168F22C1-AB89-4E27-A2E6-50459BC33EFD}" destId="{321411E1-C07B-E440-AB25-588DD9011DCF}" srcOrd="0" destOrd="0" presId="urn:microsoft.com/office/officeart/2005/8/layout/hierarchy3"/>
    <dgm:cxn modelId="{C229370D-DABC-3F44-ACD4-86A687F817B7}" type="presOf" srcId="{C9F2E304-6579-4603-93F7-10A8A8A1211F}" destId="{F7E0045C-AA43-AD42-8C83-114A4EDB1495}" srcOrd="0" destOrd="0" presId="urn:microsoft.com/office/officeart/2005/8/layout/hierarchy3"/>
    <dgm:cxn modelId="{AFB9630D-D1C8-A74A-88F6-18975D309F4C}" srcId="{8FA77BB8-ADCE-417E-B7D2-93877EF051CF}" destId="{B7C37D97-73B8-E248-8D7D-F1BDA6DBECA1}" srcOrd="1" destOrd="0" parTransId="{C6A27F67-6662-AF45-A0EF-631416FECAF2}" sibTransId="{75721013-0DDC-8E43-B163-8E11E802D98E}"/>
    <dgm:cxn modelId="{0DF22F13-A7F4-C142-B77E-33A1D83C80E7}" srcId="{9383873C-293F-4A2A-AD43-7E1E37487F6D}" destId="{E330BC82-67B8-A14F-AEF8-61209504C27D}" srcOrd="1" destOrd="0" parTransId="{CC86A812-1DB6-C349-91F5-C78BD9AA6B66}" sibTransId="{52474EAF-4E97-574E-B6E6-A184B70566DE}"/>
    <dgm:cxn modelId="{AEADA813-DDBB-8C4C-A596-AC42825FFFA6}" type="presOf" srcId="{3C8063D1-326D-E34F-A605-9CC2BD099999}" destId="{5AE346EA-FDF2-6B41-BEA6-D0B1B6605BE0}" srcOrd="0" destOrd="0" presId="urn:microsoft.com/office/officeart/2005/8/layout/hierarchy3"/>
    <dgm:cxn modelId="{8C490D1A-1F4E-6B40-B6FB-9F1F3AB272F1}" type="presOf" srcId="{C5A95D9D-3764-4FBE-BD5F-97103889AA3A}" destId="{8E7642EF-5918-4A4C-8D17-D99349C31B43}" srcOrd="0" destOrd="0" presId="urn:microsoft.com/office/officeart/2005/8/layout/hierarchy3"/>
    <dgm:cxn modelId="{BE4B8B1C-DDEE-B945-81F2-A3AEFA4D757A}" type="presOf" srcId="{8FA77BB8-ADCE-417E-B7D2-93877EF051CF}" destId="{D156ECB3-A0F4-0F4B-AAEB-026C8CDEA459}" srcOrd="1" destOrd="0" presId="urn:microsoft.com/office/officeart/2005/8/layout/hierarchy3"/>
    <dgm:cxn modelId="{83E61925-3488-5140-8548-D67D76687CFD}" type="presOf" srcId="{477392C9-3814-E341-86EB-490D08B675F2}" destId="{1742C0B7-B520-1041-9668-012FFB52533D}" srcOrd="0" destOrd="0" presId="urn:microsoft.com/office/officeart/2005/8/layout/hierarchy3"/>
    <dgm:cxn modelId="{29ED3D2E-3224-7745-BA2C-5CC260417C03}" type="presOf" srcId="{8B96C33F-BA46-4175-9D71-3126F34906F4}" destId="{117CA09D-3F89-8E4F-92F8-3BA5ADC628A0}" srcOrd="0" destOrd="0" presId="urn:microsoft.com/office/officeart/2005/8/layout/hierarchy3"/>
    <dgm:cxn modelId="{C110342F-7BC4-2342-867A-5910AFC6FC21}" type="presOf" srcId="{CB984628-BE8E-41BF-9A67-E2C922391976}" destId="{0498709B-F395-6745-BA84-7617C35CEA70}" srcOrd="0" destOrd="0" presId="urn:microsoft.com/office/officeart/2005/8/layout/hierarchy3"/>
    <dgm:cxn modelId="{4E8C0D36-7461-6B42-B2A0-925EEA266803}" type="presOf" srcId="{8FA77BB8-ADCE-417E-B7D2-93877EF051CF}" destId="{85015EDA-0FF8-A246-AAFB-E3FB2E51D0A8}" srcOrd="0" destOrd="0" presId="urn:microsoft.com/office/officeart/2005/8/layout/hierarchy3"/>
    <dgm:cxn modelId="{39DA2C37-D41A-4AD3-9E56-A4E425B08E4B}" srcId="{C9F2E304-6579-4603-93F7-10A8A8A1211F}" destId="{DCEA986E-073A-4110-9080-292DE79B6F59}" srcOrd="1" destOrd="0" parTransId="{8B96C33F-BA46-4175-9D71-3126F34906F4}" sibTransId="{E8F544A5-B162-45D4-87CB-A2389B08069F}"/>
    <dgm:cxn modelId="{BC374F37-1D20-1B46-AFB0-7CF5AA151350}" type="presOf" srcId="{91EFD1CF-787E-4FDE-BCB0-5DCB972F6469}" destId="{D51EADFA-7B4C-E549-AFF0-489468840A21}" srcOrd="0" destOrd="0" presId="urn:microsoft.com/office/officeart/2005/8/layout/hierarchy3"/>
    <dgm:cxn modelId="{12DE5D3D-9695-0C4B-9C20-A459D8E6AE98}" type="presOf" srcId="{C8FC62E8-FCD9-4A6B-A542-3181E8385F02}" destId="{EDA8A783-F2B7-F34B-A998-C410EC7254B3}" srcOrd="0" destOrd="0" presId="urn:microsoft.com/office/officeart/2005/8/layout/hierarchy3"/>
    <dgm:cxn modelId="{213F7D3E-FB11-984B-B45A-7C858A4F7342}" srcId="{8FA77BB8-ADCE-417E-B7D2-93877EF051CF}" destId="{38BEFA3D-E2CB-7C40-8BB0-CC1DA77F749D}" srcOrd="0" destOrd="0" parTransId="{4169A4AA-E47A-2443-981B-E8CCFA9F073B}" sibTransId="{8F0442B9-5005-EF4E-8116-4158D82628AB}"/>
    <dgm:cxn modelId="{AD4ADD43-8505-6848-A5F2-D210D90897FD}" type="presOf" srcId="{9A18D145-54F5-A649-8B23-357F77D7F9ED}" destId="{26F3DC76-639A-DC49-8BAD-D14B80C5454A}" srcOrd="0" destOrd="0" presId="urn:microsoft.com/office/officeart/2005/8/layout/hierarchy3"/>
    <dgm:cxn modelId="{07B67F45-947A-D842-9248-403C2A606A97}" type="presOf" srcId="{9383873C-293F-4A2A-AD43-7E1E37487F6D}" destId="{B974EC56-E03E-1744-908C-B1D4349C48D2}" srcOrd="1" destOrd="0" presId="urn:microsoft.com/office/officeart/2005/8/layout/hierarchy3"/>
    <dgm:cxn modelId="{E6DBBB48-E1C8-4DAB-86AA-9D0A7E15F7CF}" srcId="{C9F2E304-6579-4603-93F7-10A8A8A1211F}" destId="{C8FC62E8-FCD9-4A6B-A542-3181E8385F02}" srcOrd="3" destOrd="0" parTransId="{8A2E4598-E489-4303-B576-3061DD53DC1A}" sibTransId="{C5F7505F-E2C8-4C50-A868-A8D98FC47C62}"/>
    <dgm:cxn modelId="{5AE5B04B-A242-7149-84A7-942C0768E0EE}" type="presOf" srcId="{2CD4FF87-3F71-5642-A2E0-88EEA9798EC2}" destId="{6369EB7F-778E-924D-84A3-12326B381B96}" srcOrd="0" destOrd="0" presId="urn:microsoft.com/office/officeart/2005/8/layout/hierarchy3"/>
    <dgm:cxn modelId="{D8319D4D-349C-6A4E-B737-3205A33C5274}" type="presOf" srcId="{38BEFA3D-E2CB-7C40-8BB0-CC1DA77F749D}" destId="{AE0819A5-C2C5-944A-ACA3-0BDE8767BA47}" srcOrd="0" destOrd="0" presId="urn:microsoft.com/office/officeart/2005/8/layout/hierarchy3"/>
    <dgm:cxn modelId="{D1AC6B55-FA05-8146-8E74-70287DBC7B45}" srcId="{9383873C-293F-4A2A-AD43-7E1E37487F6D}" destId="{28D8B4DC-F996-C747-85AF-F46EEE3F135A}" srcOrd="0" destOrd="0" parTransId="{3C8063D1-326D-E34F-A605-9CC2BD099999}" sibTransId="{A26B6A85-ED91-5F48-92C8-2CFB9730DE1D}"/>
    <dgm:cxn modelId="{C92B6460-0F55-CA4A-9032-A0F1E21D3221}" type="presOf" srcId="{A8AE0045-F91D-F045-9593-45A46DAE1AA2}" destId="{5C0C2137-66F9-2F44-AB84-DA8811140AC6}" srcOrd="1" destOrd="0" presId="urn:microsoft.com/office/officeart/2005/8/layout/hierarchy3"/>
    <dgm:cxn modelId="{70242E62-11AB-40FE-9B83-A4A8BBFD33F4}" srcId="{C9F2E304-6579-4603-93F7-10A8A8A1211F}" destId="{C5A95D9D-3764-4FBE-BD5F-97103889AA3A}" srcOrd="0" destOrd="0" parTransId="{91EFD1CF-787E-4FDE-BCB0-5DCB972F6469}" sibTransId="{8B30D023-D3FC-4145-8868-433392B4EB09}"/>
    <dgm:cxn modelId="{C6EFA777-9AF1-8C4E-8B40-FC01A2673254}" type="presOf" srcId="{482F1103-F08C-462B-9871-3F97D93495BE}" destId="{5803A052-4C78-7842-BFDF-B488E13583C9}" srcOrd="0" destOrd="0" presId="urn:microsoft.com/office/officeart/2005/8/layout/hierarchy3"/>
    <dgm:cxn modelId="{9B237883-0877-DA4C-9F05-7FA6DBA3BE2F}" type="presOf" srcId="{B7C37D97-73B8-E248-8D7D-F1BDA6DBECA1}" destId="{02F8992B-8BCD-4C49-A4DF-04AC0FCED157}" srcOrd="0" destOrd="0" presId="urn:microsoft.com/office/officeart/2005/8/layout/hierarchy3"/>
    <dgm:cxn modelId="{378E8D83-704A-084C-870C-F3E6F90205F8}" type="presOf" srcId="{A900939A-16B0-4FBD-AE33-C12AEA17E4EA}" destId="{ABF373A7-4F54-934A-B4A3-961FEEE89A11}" srcOrd="0" destOrd="0" presId="urn:microsoft.com/office/officeart/2005/8/layout/hierarchy3"/>
    <dgm:cxn modelId="{3F47B487-927E-EC48-9065-9F8FC7D2663F}" type="presOf" srcId="{A8AE0045-F91D-F045-9593-45A46DAE1AA2}" destId="{EEF51F1E-30CA-7441-B983-70A85B7E0714}" srcOrd="0" destOrd="0" presId="urn:microsoft.com/office/officeart/2005/8/layout/hierarchy3"/>
    <dgm:cxn modelId="{F4520594-865D-4DDA-A68E-814E5C41CA16}" srcId="{D43281D0-2E7E-488F-B589-80456D705E61}" destId="{C9F2E304-6579-4603-93F7-10A8A8A1211F}" srcOrd="1" destOrd="0" parTransId="{16AF1D4A-25E8-4379-B8A2-17A34F99CE3D}" sibTransId="{46BB1FEF-B4FD-4086-B76F-AB2C4FF17CA7}"/>
    <dgm:cxn modelId="{E747E395-D6A9-DD43-A884-E11C10914C2F}" type="presOf" srcId="{4169A4AA-E47A-2443-981B-E8CCFA9F073B}" destId="{B416A6B4-B3D7-3243-9872-6023CE862CCA}" srcOrd="0" destOrd="0" presId="urn:microsoft.com/office/officeart/2005/8/layout/hierarchy3"/>
    <dgm:cxn modelId="{0E6CC598-D49F-5043-B134-303A327ED936}" type="presOf" srcId="{EA7BF587-79DC-4D31-A195-7938F6EAEDFA}" destId="{3EA1EBDF-03A4-9A45-96DE-F97536219C3A}" srcOrd="0" destOrd="0" presId="urn:microsoft.com/office/officeart/2005/8/layout/hierarchy3"/>
    <dgm:cxn modelId="{0EAF0299-163C-A645-A3E6-3DE605CD6165}" type="presOf" srcId="{CC86A812-1DB6-C349-91F5-C78BD9AA6B66}" destId="{96DD612F-1993-E44E-8151-1ADEAF34AB9E}" srcOrd="0" destOrd="0" presId="urn:microsoft.com/office/officeart/2005/8/layout/hierarchy3"/>
    <dgm:cxn modelId="{347D38A1-F0A1-6B4A-9276-2EF39D62B445}" type="presOf" srcId="{9383873C-293F-4A2A-AD43-7E1E37487F6D}" destId="{05191BF0-502D-D44D-9B31-CD8DD45688F0}" srcOrd="0" destOrd="0" presId="urn:microsoft.com/office/officeart/2005/8/layout/hierarchy3"/>
    <dgm:cxn modelId="{F9D194A2-EAD0-9641-A7C5-1FE874850157}" type="presOf" srcId="{6B5C5832-F142-42C3-99D1-F0452DBA5CB1}" destId="{2CBE2879-0E75-4E47-90D6-A51E15951826}" srcOrd="0" destOrd="0" presId="urn:microsoft.com/office/officeart/2005/8/layout/hierarchy3"/>
    <dgm:cxn modelId="{586CA8A3-4CF1-DD46-92B3-D7105331B04D}" type="presOf" srcId="{D43281D0-2E7E-488F-B589-80456D705E61}" destId="{F31E5D28-AB56-5D40-BB55-237CA368C632}" srcOrd="0" destOrd="0" presId="urn:microsoft.com/office/officeart/2005/8/layout/hierarchy3"/>
    <dgm:cxn modelId="{85DAF6A4-05BE-AF4A-9EAC-7814CD08C94F}" srcId="{8FA77BB8-ADCE-417E-B7D2-93877EF051CF}" destId="{9A18D145-54F5-A649-8B23-357F77D7F9ED}" srcOrd="2" destOrd="0" parTransId="{A1054011-AF94-2642-AEE0-613AAD83A800}" sibTransId="{B8000A1B-84C7-594D-9D22-07383ED1F4D9}"/>
    <dgm:cxn modelId="{8C83CAA9-DE6C-0544-93D7-2AC6C64573A7}" type="presOf" srcId="{C9F2E304-6579-4603-93F7-10A8A8A1211F}" destId="{759F2F2E-D9BA-4443-BF0F-6717DE23E2D6}" srcOrd="1" destOrd="0" presId="urn:microsoft.com/office/officeart/2005/8/layout/hierarchy3"/>
    <dgm:cxn modelId="{1DC44AAC-69D2-428E-AB1B-7CD15F708374}" srcId="{A8AE0045-F91D-F045-9593-45A46DAE1AA2}" destId="{6B5C5832-F142-42C3-99D1-F0452DBA5CB1}" srcOrd="2" destOrd="0" parTransId="{168F22C1-AB89-4E27-A2E6-50459BC33EFD}" sibTransId="{E8265D3D-ACC9-44E8-A036-547615E7D46D}"/>
    <dgm:cxn modelId="{9FF49DAD-44F8-F340-BAAE-6C9B78DE14A4}" type="presOf" srcId="{E330BC82-67B8-A14F-AEF8-61209504C27D}" destId="{11EB414D-50D1-0446-8588-F299F2682119}" srcOrd="0" destOrd="0" presId="urn:microsoft.com/office/officeart/2005/8/layout/hierarchy3"/>
    <dgm:cxn modelId="{EBD85ABE-B789-422E-AF2D-237DEBB01227}" srcId="{A8AE0045-F91D-F045-9593-45A46DAE1AA2}" destId="{A900939A-16B0-4FBD-AE33-C12AEA17E4EA}" srcOrd="0" destOrd="0" parTransId="{CB984628-BE8E-41BF-9A67-E2C922391976}" sibTransId="{C5E76DBD-7D53-4DBE-9EAA-E0F09EC85CE3}"/>
    <dgm:cxn modelId="{EEB1AAC5-44C8-4548-BDB9-87391416A49F}" type="presOf" srcId="{C6A27F67-6662-AF45-A0EF-631416FECAF2}" destId="{B735E3AC-C860-C048-84E2-0ABD1E8D6CEE}" srcOrd="0" destOrd="0" presId="urn:microsoft.com/office/officeart/2005/8/layout/hierarchy3"/>
    <dgm:cxn modelId="{C65C6CCB-43CB-435D-8DE0-F7B881FB5CB5}" srcId="{A8AE0045-F91D-F045-9593-45A46DAE1AA2}" destId="{482F1103-F08C-462B-9871-3F97D93495BE}" srcOrd="1" destOrd="0" parTransId="{EA7BF587-79DC-4D31-A195-7938F6EAEDFA}" sibTransId="{FE1802FD-EBA7-4730-880E-CD0BD4F53590}"/>
    <dgm:cxn modelId="{D5D37DDD-83CA-5143-9735-63C2D9D63F8A}" type="presOf" srcId="{DCEA986E-073A-4110-9080-292DE79B6F59}" destId="{F0862021-3099-7449-A375-E343B26FB352}" srcOrd="0" destOrd="0" presId="urn:microsoft.com/office/officeart/2005/8/layout/hierarchy3"/>
    <dgm:cxn modelId="{29145AE0-8C69-AB42-A0BB-AF90A4E0297A}" type="presOf" srcId="{A1054011-AF94-2642-AEE0-613AAD83A800}" destId="{80D6D405-9FBC-5F47-9418-051293C60898}" srcOrd="0" destOrd="0" presId="urn:microsoft.com/office/officeart/2005/8/layout/hierarchy3"/>
    <dgm:cxn modelId="{C53C2DE4-1E6C-4377-9ABF-0370AC14C0D1}" srcId="{D43281D0-2E7E-488F-B589-80456D705E61}" destId="{8FA77BB8-ADCE-417E-B7D2-93877EF051CF}" srcOrd="3" destOrd="0" parTransId="{FC3E628B-0AC1-4F50-887E-BB750E2922B1}" sibTransId="{E4BE8746-3D1E-438B-AA30-ADBD71A7AE69}"/>
    <dgm:cxn modelId="{789243F2-6C17-CF46-A46E-DE7FEB69265B}" srcId="{C9F2E304-6579-4603-93F7-10A8A8A1211F}" destId="{477392C9-3814-E341-86EB-490D08B675F2}" srcOrd="2" destOrd="0" parTransId="{2CD4FF87-3F71-5642-A2E0-88EEA9798EC2}" sibTransId="{25C50C90-CAAF-DD46-B477-5A1B36DBC6E5}"/>
    <dgm:cxn modelId="{48229EF3-318A-7B4F-8B63-C73A00CD75A2}" type="presOf" srcId="{28D8B4DC-F996-C747-85AF-F46EEE3F135A}" destId="{744DA1FD-2AB0-0742-86D1-10E580C29904}" srcOrd="0" destOrd="0" presId="urn:microsoft.com/office/officeart/2005/8/layout/hierarchy3"/>
    <dgm:cxn modelId="{9C7ED8F8-EAD7-B74D-B859-AA98DC4A83F1}" srcId="{D43281D0-2E7E-488F-B589-80456D705E61}" destId="{A8AE0045-F91D-F045-9593-45A46DAE1AA2}" srcOrd="0" destOrd="0" parTransId="{98045C21-E1FB-954C-8CA4-7D58C57B4522}" sibTransId="{EC86A407-7147-1F41-95D8-022607D98FF3}"/>
    <dgm:cxn modelId="{F0655AFB-FF9A-4781-8DD9-1A818B643390}" srcId="{D43281D0-2E7E-488F-B589-80456D705E61}" destId="{9383873C-293F-4A2A-AD43-7E1E37487F6D}" srcOrd="2" destOrd="0" parTransId="{9CCAA27F-53F2-495F-A8AA-746A8C98D9B4}" sibTransId="{A0662E73-1CE9-44D0-9CFD-1A5BEFB3410C}"/>
    <dgm:cxn modelId="{9F09DCFD-9614-E14A-A707-6ADF705F0087}" type="presOf" srcId="{8A2E4598-E489-4303-B576-3061DD53DC1A}" destId="{4F41B99E-F764-EC45-A0A4-C76C3AD78E50}" srcOrd="0" destOrd="0" presId="urn:microsoft.com/office/officeart/2005/8/layout/hierarchy3"/>
    <dgm:cxn modelId="{F983DB74-4988-634F-B91D-58AC950A2D5C}" type="presParOf" srcId="{F31E5D28-AB56-5D40-BB55-237CA368C632}" destId="{A7ECAFDD-F44A-5645-A0E7-E6F6A9AC1B62}" srcOrd="0" destOrd="0" presId="urn:microsoft.com/office/officeart/2005/8/layout/hierarchy3"/>
    <dgm:cxn modelId="{E7CA186B-1F51-B14B-9385-236E52FC15A4}" type="presParOf" srcId="{A7ECAFDD-F44A-5645-A0E7-E6F6A9AC1B62}" destId="{6BB8E310-6876-8F47-9AC6-2565FE279BD8}" srcOrd="0" destOrd="0" presId="urn:microsoft.com/office/officeart/2005/8/layout/hierarchy3"/>
    <dgm:cxn modelId="{E99F09BD-DB0D-1148-B748-CCFD6F5CBEC2}" type="presParOf" srcId="{6BB8E310-6876-8F47-9AC6-2565FE279BD8}" destId="{EEF51F1E-30CA-7441-B983-70A85B7E0714}" srcOrd="0" destOrd="0" presId="urn:microsoft.com/office/officeart/2005/8/layout/hierarchy3"/>
    <dgm:cxn modelId="{02E9BD9C-66A7-9E48-BFF4-F08B044C14EE}" type="presParOf" srcId="{6BB8E310-6876-8F47-9AC6-2565FE279BD8}" destId="{5C0C2137-66F9-2F44-AB84-DA8811140AC6}" srcOrd="1" destOrd="0" presId="urn:microsoft.com/office/officeart/2005/8/layout/hierarchy3"/>
    <dgm:cxn modelId="{1BF9DE9A-3678-5F49-BCF2-A10734135895}" type="presParOf" srcId="{A7ECAFDD-F44A-5645-A0E7-E6F6A9AC1B62}" destId="{BF46D7E7-AD8D-6545-B93A-E238A47A8447}" srcOrd="1" destOrd="0" presId="urn:microsoft.com/office/officeart/2005/8/layout/hierarchy3"/>
    <dgm:cxn modelId="{984ABA2C-A048-AF43-8F78-BC51CB0FF192}" type="presParOf" srcId="{BF46D7E7-AD8D-6545-B93A-E238A47A8447}" destId="{0498709B-F395-6745-BA84-7617C35CEA70}" srcOrd="0" destOrd="0" presId="urn:microsoft.com/office/officeart/2005/8/layout/hierarchy3"/>
    <dgm:cxn modelId="{F83E6265-8F65-6E4B-9F55-4730E1C5CC8D}" type="presParOf" srcId="{BF46D7E7-AD8D-6545-B93A-E238A47A8447}" destId="{ABF373A7-4F54-934A-B4A3-961FEEE89A11}" srcOrd="1" destOrd="0" presId="urn:microsoft.com/office/officeart/2005/8/layout/hierarchy3"/>
    <dgm:cxn modelId="{9EC8DABC-CB02-F64D-9CD3-4458748E2E71}" type="presParOf" srcId="{BF46D7E7-AD8D-6545-B93A-E238A47A8447}" destId="{3EA1EBDF-03A4-9A45-96DE-F97536219C3A}" srcOrd="2" destOrd="0" presId="urn:microsoft.com/office/officeart/2005/8/layout/hierarchy3"/>
    <dgm:cxn modelId="{3FE556B9-C8BF-D841-8540-C908264C627C}" type="presParOf" srcId="{BF46D7E7-AD8D-6545-B93A-E238A47A8447}" destId="{5803A052-4C78-7842-BFDF-B488E13583C9}" srcOrd="3" destOrd="0" presId="urn:microsoft.com/office/officeart/2005/8/layout/hierarchy3"/>
    <dgm:cxn modelId="{0669A506-0B16-AD47-94C0-2D42987F5CB9}" type="presParOf" srcId="{BF46D7E7-AD8D-6545-B93A-E238A47A8447}" destId="{321411E1-C07B-E440-AB25-588DD9011DCF}" srcOrd="4" destOrd="0" presId="urn:microsoft.com/office/officeart/2005/8/layout/hierarchy3"/>
    <dgm:cxn modelId="{9D443D47-AB62-464C-9E71-BF10562C5825}" type="presParOf" srcId="{BF46D7E7-AD8D-6545-B93A-E238A47A8447}" destId="{2CBE2879-0E75-4E47-90D6-A51E15951826}" srcOrd="5" destOrd="0" presId="urn:microsoft.com/office/officeart/2005/8/layout/hierarchy3"/>
    <dgm:cxn modelId="{CAEECC29-176F-E445-8052-A60124612AAC}" type="presParOf" srcId="{F31E5D28-AB56-5D40-BB55-237CA368C632}" destId="{918D018A-6584-7441-9E55-16BE44E3E84C}" srcOrd="1" destOrd="0" presId="urn:microsoft.com/office/officeart/2005/8/layout/hierarchy3"/>
    <dgm:cxn modelId="{3ABE7AA5-1D17-CA41-8C92-714A64805FE2}" type="presParOf" srcId="{918D018A-6584-7441-9E55-16BE44E3E84C}" destId="{B8963A47-360D-394E-B074-92B2F57C0F0B}" srcOrd="0" destOrd="0" presId="urn:microsoft.com/office/officeart/2005/8/layout/hierarchy3"/>
    <dgm:cxn modelId="{166ECB6A-D039-AD4E-B326-933A791C6FB8}" type="presParOf" srcId="{B8963A47-360D-394E-B074-92B2F57C0F0B}" destId="{F7E0045C-AA43-AD42-8C83-114A4EDB1495}" srcOrd="0" destOrd="0" presId="urn:microsoft.com/office/officeart/2005/8/layout/hierarchy3"/>
    <dgm:cxn modelId="{2539F0F1-E685-6B4A-8378-8C6BE0E3D2ED}" type="presParOf" srcId="{B8963A47-360D-394E-B074-92B2F57C0F0B}" destId="{759F2F2E-D9BA-4443-BF0F-6717DE23E2D6}" srcOrd="1" destOrd="0" presId="urn:microsoft.com/office/officeart/2005/8/layout/hierarchy3"/>
    <dgm:cxn modelId="{614C0862-933D-F248-B107-28FB5679A684}" type="presParOf" srcId="{918D018A-6584-7441-9E55-16BE44E3E84C}" destId="{F56B92AE-C1FB-CC40-9767-EC56F0CD19C8}" srcOrd="1" destOrd="0" presId="urn:microsoft.com/office/officeart/2005/8/layout/hierarchy3"/>
    <dgm:cxn modelId="{C679EADA-B3A6-AB4D-866F-144DB9D34B8A}" type="presParOf" srcId="{F56B92AE-C1FB-CC40-9767-EC56F0CD19C8}" destId="{D51EADFA-7B4C-E549-AFF0-489468840A21}" srcOrd="0" destOrd="0" presId="urn:microsoft.com/office/officeart/2005/8/layout/hierarchy3"/>
    <dgm:cxn modelId="{1B48618C-E8AB-464E-B7CD-D658CF0258BB}" type="presParOf" srcId="{F56B92AE-C1FB-CC40-9767-EC56F0CD19C8}" destId="{8E7642EF-5918-4A4C-8D17-D99349C31B43}" srcOrd="1" destOrd="0" presId="urn:microsoft.com/office/officeart/2005/8/layout/hierarchy3"/>
    <dgm:cxn modelId="{7AD4C49F-3F63-FA44-8CE1-431B0535ABF5}" type="presParOf" srcId="{F56B92AE-C1FB-CC40-9767-EC56F0CD19C8}" destId="{117CA09D-3F89-8E4F-92F8-3BA5ADC628A0}" srcOrd="2" destOrd="0" presId="urn:microsoft.com/office/officeart/2005/8/layout/hierarchy3"/>
    <dgm:cxn modelId="{B2E72BA2-CC20-DC4B-A1EE-4119C86EBB2E}" type="presParOf" srcId="{F56B92AE-C1FB-CC40-9767-EC56F0CD19C8}" destId="{F0862021-3099-7449-A375-E343B26FB352}" srcOrd="3" destOrd="0" presId="urn:microsoft.com/office/officeart/2005/8/layout/hierarchy3"/>
    <dgm:cxn modelId="{C8A19CB4-1C45-7B4E-8145-86193E896F36}" type="presParOf" srcId="{F56B92AE-C1FB-CC40-9767-EC56F0CD19C8}" destId="{6369EB7F-778E-924D-84A3-12326B381B96}" srcOrd="4" destOrd="0" presId="urn:microsoft.com/office/officeart/2005/8/layout/hierarchy3"/>
    <dgm:cxn modelId="{1F16D165-F698-E944-B5C4-BF8D83CBB3DF}" type="presParOf" srcId="{F56B92AE-C1FB-CC40-9767-EC56F0CD19C8}" destId="{1742C0B7-B520-1041-9668-012FFB52533D}" srcOrd="5" destOrd="0" presId="urn:microsoft.com/office/officeart/2005/8/layout/hierarchy3"/>
    <dgm:cxn modelId="{5F93B46B-0C05-C944-8C38-94314590DEB8}" type="presParOf" srcId="{F56B92AE-C1FB-CC40-9767-EC56F0CD19C8}" destId="{4F41B99E-F764-EC45-A0A4-C76C3AD78E50}" srcOrd="6" destOrd="0" presId="urn:microsoft.com/office/officeart/2005/8/layout/hierarchy3"/>
    <dgm:cxn modelId="{431703AD-D34B-9D46-915F-A4DB6FFEB5CF}" type="presParOf" srcId="{F56B92AE-C1FB-CC40-9767-EC56F0CD19C8}" destId="{EDA8A783-F2B7-F34B-A998-C410EC7254B3}" srcOrd="7" destOrd="0" presId="urn:microsoft.com/office/officeart/2005/8/layout/hierarchy3"/>
    <dgm:cxn modelId="{5C71BEB7-E56A-7847-A89E-C21E2855032F}" type="presParOf" srcId="{F31E5D28-AB56-5D40-BB55-237CA368C632}" destId="{AE49A513-49E7-A04A-8B18-904A5B2FDCE4}" srcOrd="2" destOrd="0" presId="urn:microsoft.com/office/officeart/2005/8/layout/hierarchy3"/>
    <dgm:cxn modelId="{F2AE98BC-2DA9-9348-BD5A-829AE8D1DA38}" type="presParOf" srcId="{AE49A513-49E7-A04A-8B18-904A5B2FDCE4}" destId="{C32B5239-03EF-7041-8207-84A52A193A53}" srcOrd="0" destOrd="0" presId="urn:microsoft.com/office/officeart/2005/8/layout/hierarchy3"/>
    <dgm:cxn modelId="{3309E6A6-521B-B94A-B44E-9487BC78F1BC}" type="presParOf" srcId="{C32B5239-03EF-7041-8207-84A52A193A53}" destId="{05191BF0-502D-D44D-9B31-CD8DD45688F0}" srcOrd="0" destOrd="0" presId="urn:microsoft.com/office/officeart/2005/8/layout/hierarchy3"/>
    <dgm:cxn modelId="{9CD64BD9-E205-8540-A30B-2581A366070F}" type="presParOf" srcId="{C32B5239-03EF-7041-8207-84A52A193A53}" destId="{B974EC56-E03E-1744-908C-B1D4349C48D2}" srcOrd="1" destOrd="0" presId="urn:microsoft.com/office/officeart/2005/8/layout/hierarchy3"/>
    <dgm:cxn modelId="{C47C6FB6-6BAC-7D4A-8E7B-DEE6328ECFB5}" type="presParOf" srcId="{AE49A513-49E7-A04A-8B18-904A5B2FDCE4}" destId="{B1F30108-DC59-AE4C-A0C5-11287CA5D401}" srcOrd="1" destOrd="0" presId="urn:microsoft.com/office/officeart/2005/8/layout/hierarchy3"/>
    <dgm:cxn modelId="{AB65D9F9-7EC2-0144-93FA-EBB77CE7AFD2}" type="presParOf" srcId="{B1F30108-DC59-AE4C-A0C5-11287CA5D401}" destId="{5AE346EA-FDF2-6B41-BEA6-D0B1B6605BE0}" srcOrd="0" destOrd="0" presId="urn:microsoft.com/office/officeart/2005/8/layout/hierarchy3"/>
    <dgm:cxn modelId="{61674E8C-4AC7-3C42-B0F4-18A50EF0BBB2}" type="presParOf" srcId="{B1F30108-DC59-AE4C-A0C5-11287CA5D401}" destId="{744DA1FD-2AB0-0742-86D1-10E580C29904}" srcOrd="1" destOrd="0" presId="urn:microsoft.com/office/officeart/2005/8/layout/hierarchy3"/>
    <dgm:cxn modelId="{2918DBDC-94F4-9142-8B56-14AF84D8E8A0}" type="presParOf" srcId="{B1F30108-DC59-AE4C-A0C5-11287CA5D401}" destId="{96DD612F-1993-E44E-8151-1ADEAF34AB9E}" srcOrd="2" destOrd="0" presId="urn:microsoft.com/office/officeart/2005/8/layout/hierarchy3"/>
    <dgm:cxn modelId="{DC0F6AAC-01B7-354F-B171-C723DC637B7B}" type="presParOf" srcId="{B1F30108-DC59-AE4C-A0C5-11287CA5D401}" destId="{11EB414D-50D1-0446-8588-F299F2682119}" srcOrd="3" destOrd="0" presId="urn:microsoft.com/office/officeart/2005/8/layout/hierarchy3"/>
    <dgm:cxn modelId="{B260B6A9-27C3-D548-9040-14ED06AD44DF}" type="presParOf" srcId="{F31E5D28-AB56-5D40-BB55-237CA368C632}" destId="{8874E5B8-AF90-384E-A291-5FA50E8F6F68}" srcOrd="3" destOrd="0" presId="urn:microsoft.com/office/officeart/2005/8/layout/hierarchy3"/>
    <dgm:cxn modelId="{0B2B99F5-5B90-0A4B-A773-C5810FDD6601}" type="presParOf" srcId="{8874E5B8-AF90-384E-A291-5FA50E8F6F68}" destId="{331BA43A-0330-284C-AFC8-B537D672981C}" srcOrd="0" destOrd="0" presId="urn:microsoft.com/office/officeart/2005/8/layout/hierarchy3"/>
    <dgm:cxn modelId="{D51B31FC-A92B-3B48-9462-0B0683AD1CD3}" type="presParOf" srcId="{331BA43A-0330-284C-AFC8-B537D672981C}" destId="{85015EDA-0FF8-A246-AAFB-E3FB2E51D0A8}" srcOrd="0" destOrd="0" presId="urn:microsoft.com/office/officeart/2005/8/layout/hierarchy3"/>
    <dgm:cxn modelId="{32AE2B82-750B-2249-B6EF-A9D579F4A79A}" type="presParOf" srcId="{331BA43A-0330-284C-AFC8-B537D672981C}" destId="{D156ECB3-A0F4-0F4B-AAEB-026C8CDEA459}" srcOrd="1" destOrd="0" presId="urn:microsoft.com/office/officeart/2005/8/layout/hierarchy3"/>
    <dgm:cxn modelId="{7281E70B-53CB-E743-A51B-820FB3150A48}" type="presParOf" srcId="{8874E5B8-AF90-384E-A291-5FA50E8F6F68}" destId="{6EB3C43B-A5B8-A843-88AA-F26B8F03EE23}" srcOrd="1" destOrd="0" presId="urn:microsoft.com/office/officeart/2005/8/layout/hierarchy3"/>
    <dgm:cxn modelId="{100E34EF-ED14-A94F-A9B7-0CB04AFD98B0}" type="presParOf" srcId="{6EB3C43B-A5B8-A843-88AA-F26B8F03EE23}" destId="{B416A6B4-B3D7-3243-9872-6023CE862CCA}" srcOrd="0" destOrd="0" presId="urn:microsoft.com/office/officeart/2005/8/layout/hierarchy3"/>
    <dgm:cxn modelId="{A86DE110-49B6-4648-9C61-CC41E31D4DAA}" type="presParOf" srcId="{6EB3C43B-A5B8-A843-88AA-F26B8F03EE23}" destId="{AE0819A5-C2C5-944A-ACA3-0BDE8767BA47}" srcOrd="1" destOrd="0" presId="urn:microsoft.com/office/officeart/2005/8/layout/hierarchy3"/>
    <dgm:cxn modelId="{3E329F04-F9FD-3449-B558-CDC8B234DA4C}" type="presParOf" srcId="{6EB3C43B-A5B8-A843-88AA-F26B8F03EE23}" destId="{B735E3AC-C860-C048-84E2-0ABD1E8D6CEE}" srcOrd="2" destOrd="0" presId="urn:microsoft.com/office/officeart/2005/8/layout/hierarchy3"/>
    <dgm:cxn modelId="{82DD4300-18D3-BE46-9268-7F059A0B779B}" type="presParOf" srcId="{6EB3C43B-A5B8-A843-88AA-F26B8F03EE23}" destId="{02F8992B-8BCD-4C49-A4DF-04AC0FCED157}" srcOrd="3" destOrd="0" presId="urn:microsoft.com/office/officeart/2005/8/layout/hierarchy3"/>
    <dgm:cxn modelId="{168ECD24-17D4-E74C-98CB-DF8AB21D7D58}" type="presParOf" srcId="{6EB3C43B-A5B8-A843-88AA-F26B8F03EE23}" destId="{80D6D405-9FBC-5F47-9418-051293C60898}" srcOrd="4" destOrd="0" presId="urn:microsoft.com/office/officeart/2005/8/layout/hierarchy3"/>
    <dgm:cxn modelId="{EF6B7DA0-4818-BE42-B385-453D2FAC138F}" type="presParOf" srcId="{6EB3C43B-A5B8-A843-88AA-F26B8F03EE23}" destId="{26F3DC76-639A-DC49-8BAD-D14B80C5454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1F655-A10D-C746-B651-D0B81BD2993C}">
      <dsp:nvSpPr>
        <dsp:cNvPr id="0" name=""/>
        <dsp:cNvSpPr/>
      </dsp:nvSpPr>
      <dsp:spPr>
        <a:xfrm>
          <a:off x="0" y="77782"/>
          <a:ext cx="3590141" cy="1235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Volume: millions of tweets</a:t>
          </a:r>
        </a:p>
      </dsp:txBody>
      <dsp:txXfrm>
        <a:off x="60313" y="138095"/>
        <a:ext cx="3469515" cy="1114894"/>
      </dsp:txXfrm>
    </dsp:sp>
    <dsp:sp modelId="{9D909B3B-1A32-CB41-8884-45FF81600C91}">
      <dsp:nvSpPr>
        <dsp:cNvPr id="0" name=""/>
        <dsp:cNvSpPr/>
      </dsp:nvSpPr>
      <dsp:spPr>
        <a:xfrm>
          <a:off x="0" y="1381058"/>
          <a:ext cx="3590141" cy="1235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Velocity: Real-time updates</a:t>
          </a:r>
        </a:p>
      </dsp:txBody>
      <dsp:txXfrm>
        <a:off x="60313" y="1441371"/>
        <a:ext cx="3469515" cy="1114894"/>
      </dsp:txXfrm>
    </dsp:sp>
    <dsp:sp modelId="{D4D8F8DD-D11F-9A4F-936D-8B3214C8F8CF}">
      <dsp:nvSpPr>
        <dsp:cNvPr id="0" name=""/>
        <dsp:cNvSpPr/>
      </dsp:nvSpPr>
      <dsp:spPr>
        <a:xfrm>
          <a:off x="0" y="2708738"/>
          <a:ext cx="3590141" cy="1235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Variety: User-generated data</a:t>
          </a:r>
        </a:p>
      </dsp:txBody>
      <dsp:txXfrm>
        <a:off x="60313" y="2769051"/>
        <a:ext cx="3469515" cy="1114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50AEA-277A-F642-B0ED-DB51A085E76E}">
      <dsp:nvSpPr>
        <dsp:cNvPr id="0" name=""/>
        <dsp:cNvSpPr/>
      </dsp:nvSpPr>
      <dsp:spPr>
        <a:xfrm>
          <a:off x="51" y="119281"/>
          <a:ext cx="4913783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/>
            <a:t>Kaggle</a:t>
          </a:r>
          <a:endParaRPr lang="en-US" sz="2700" kern="1200"/>
        </a:p>
      </dsp:txBody>
      <dsp:txXfrm>
        <a:off x="51" y="119281"/>
        <a:ext cx="4913783" cy="777600"/>
      </dsp:txXfrm>
    </dsp:sp>
    <dsp:sp modelId="{87826D3C-FF96-624B-80FA-CADDF2D41929}">
      <dsp:nvSpPr>
        <dsp:cNvPr id="0" name=""/>
        <dsp:cNvSpPr/>
      </dsp:nvSpPr>
      <dsp:spPr>
        <a:xfrm>
          <a:off x="51" y="896881"/>
          <a:ext cx="4913783" cy="333517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Approximately 4 millions of tweets, 20 MB , csv file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/>
            <a:t>Six attributes including Tweets, Likes, Retweets, ID, Time , Replies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700" kern="1200" dirty="0"/>
            <a:t>Two files one with Hurricane Harvey Tweets, Other with Tropical Harvey tweets</a:t>
          </a:r>
        </a:p>
      </dsp:txBody>
      <dsp:txXfrm>
        <a:off x="51" y="896881"/>
        <a:ext cx="4913783" cy="3335174"/>
      </dsp:txXfrm>
    </dsp:sp>
    <dsp:sp modelId="{63605AC4-0A04-AF4B-BB0A-8EC22A1954ED}">
      <dsp:nvSpPr>
        <dsp:cNvPr id="0" name=""/>
        <dsp:cNvSpPr/>
      </dsp:nvSpPr>
      <dsp:spPr>
        <a:xfrm>
          <a:off x="5601764" y="119281"/>
          <a:ext cx="4913783" cy="7776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University of Texas</a:t>
          </a:r>
        </a:p>
      </dsp:txBody>
      <dsp:txXfrm>
        <a:off x="5601764" y="119281"/>
        <a:ext cx="4913783" cy="777600"/>
      </dsp:txXfrm>
    </dsp:sp>
    <dsp:sp modelId="{35106322-9D55-474C-8C0D-DB983221BDC5}">
      <dsp:nvSpPr>
        <dsp:cNvPr id="0" name=""/>
        <dsp:cNvSpPr/>
      </dsp:nvSpPr>
      <dsp:spPr>
        <a:xfrm>
          <a:off x="5601764" y="896881"/>
          <a:ext cx="4913783" cy="333517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46 GB of Json file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Approximately 7 million tweets with more than 130 attributes.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Extracted from Twitter using keywords Harvey, hurricane Harvey</a:t>
          </a:r>
        </a:p>
      </dsp:txBody>
      <dsp:txXfrm>
        <a:off x="5601764" y="896881"/>
        <a:ext cx="4913783" cy="33351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5B020-D5B7-4EDE-88EE-03AF485A741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29D28-751F-4DBE-845E-7AEDAE8F1F4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43FAB-5259-4DCB-8AF2-E8D0A97AF840}">
      <dsp:nvSpPr>
        <dsp:cNvPr id="0" name=""/>
        <dsp:cNvSpPr/>
      </dsp:nvSpPr>
      <dsp:spPr>
        <a:xfrm>
          <a:off x="937002" y="1903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Tokenization</a:t>
          </a:r>
          <a:endParaRPr lang="en-US" sz="1900" kern="1200" dirty="0"/>
        </a:p>
      </dsp:txBody>
      <dsp:txXfrm>
        <a:off x="937002" y="1903"/>
        <a:ext cx="2931121" cy="811257"/>
      </dsp:txXfrm>
    </dsp:sp>
    <dsp:sp modelId="{CD4071B4-A7A0-A240-AD23-B9DC43504D41}">
      <dsp:nvSpPr>
        <dsp:cNvPr id="0" name=""/>
        <dsp:cNvSpPr/>
      </dsp:nvSpPr>
      <dsp:spPr>
        <a:xfrm>
          <a:off x="3868124" y="1903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 tokenizer divides text into a sequence of tokens, which roughly correspond to "words".</a:t>
          </a:r>
          <a:endParaRPr lang="en-US" sz="1300" kern="1200" dirty="0"/>
        </a:p>
      </dsp:txBody>
      <dsp:txXfrm>
        <a:off x="3868124" y="1903"/>
        <a:ext cx="2645479" cy="811257"/>
      </dsp:txXfrm>
    </dsp:sp>
    <dsp:sp modelId="{8A066225-50E4-4A67-8894-0E18AA747BD4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1EAC0-9B37-4D92-81DB-532257E28748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92455-9387-4673-9D53-0DDD6E39DA2F}">
      <dsp:nvSpPr>
        <dsp:cNvPr id="0" name=""/>
        <dsp:cNvSpPr/>
      </dsp:nvSpPr>
      <dsp:spPr>
        <a:xfrm>
          <a:off x="937002" y="1015975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Stop Word Removal</a:t>
          </a:r>
          <a:endParaRPr lang="en-US" sz="1900" kern="1200" dirty="0"/>
        </a:p>
      </dsp:txBody>
      <dsp:txXfrm>
        <a:off x="937002" y="1015975"/>
        <a:ext cx="2931121" cy="811257"/>
      </dsp:txXfrm>
    </dsp:sp>
    <dsp:sp modelId="{9247D384-0377-7145-8E36-FB0F54D8CED4}">
      <dsp:nvSpPr>
        <dsp:cNvPr id="0" name=""/>
        <dsp:cNvSpPr/>
      </dsp:nvSpPr>
      <dsp:spPr>
        <a:xfrm>
          <a:off x="3868124" y="1015975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Removing the words like 'a', 'the' which do not contribute to the context</a:t>
          </a:r>
        </a:p>
      </dsp:txBody>
      <dsp:txXfrm>
        <a:off x="3868124" y="1015975"/>
        <a:ext cx="2645479" cy="811257"/>
      </dsp:txXfrm>
    </dsp:sp>
    <dsp:sp modelId="{8465A48F-700C-4AB2-AE01-19EC3A9803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7F97F-521C-494A-85CA-89AB98B014BE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ED756-BEC7-4C81-9C44-000DD88AE30F}">
      <dsp:nvSpPr>
        <dsp:cNvPr id="0" name=""/>
        <dsp:cNvSpPr/>
      </dsp:nvSpPr>
      <dsp:spPr>
        <a:xfrm>
          <a:off x="937002" y="2030048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Removal of punctuations</a:t>
          </a:r>
          <a:endParaRPr lang="en-US" sz="1900" kern="1200" dirty="0"/>
        </a:p>
      </dsp:txBody>
      <dsp:txXfrm>
        <a:off x="937002" y="2030048"/>
        <a:ext cx="2931121" cy="811257"/>
      </dsp:txXfrm>
    </dsp:sp>
    <dsp:sp modelId="{E71AB5E3-238F-394C-9EA6-91B7DBAF4BC2}">
      <dsp:nvSpPr>
        <dsp:cNvPr id="0" name=""/>
        <dsp:cNvSpPr/>
      </dsp:nvSpPr>
      <dsp:spPr>
        <a:xfrm>
          <a:off x="3868124" y="2030048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removing the words 'of', is etc.</a:t>
          </a:r>
        </a:p>
      </dsp:txBody>
      <dsp:txXfrm>
        <a:off x="3868124" y="2030048"/>
        <a:ext cx="2645479" cy="811257"/>
      </dsp:txXfrm>
    </dsp:sp>
    <dsp:sp modelId="{4E991E17-9BFA-4E78-8EAD-DC086BD9AD0B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62E8A-A79D-4F66-BA28-B2D20794305E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802E-5879-46EE-96C3-4FCFAC926948}">
      <dsp:nvSpPr>
        <dsp:cNvPr id="0" name=""/>
        <dsp:cNvSpPr/>
      </dsp:nvSpPr>
      <dsp:spPr>
        <a:xfrm>
          <a:off x="937002" y="3044120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Lemmatization</a:t>
          </a:r>
          <a:endParaRPr lang="en-US" sz="1900" kern="1200" dirty="0"/>
        </a:p>
      </dsp:txBody>
      <dsp:txXfrm>
        <a:off x="937002" y="3044120"/>
        <a:ext cx="2931121" cy="811257"/>
      </dsp:txXfrm>
    </dsp:sp>
    <dsp:sp modelId="{EE495997-1201-D34E-A5F0-2F20F7E7CF29}">
      <dsp:nvSpPr>
        <dsp:cNvPr id="0" name=""/>
        <dsp:cNvSpPr/>
      </dsp:nvSpPr>
      <dsp:spPr>
        <a:xfrm>
          <a:off x="3868124" y="3044120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Creating the root form of the words morphologically meaning taking into account the context </a:t>
          </a:r>
          <a:endParaRPr lang="en-US" sz="1300" kern="1200" dirty="0"/>
        </a:p>
      </dsp:txBody>
      <dsp:txXfrm>
        <a:off x="3868124" y="3044120"/>
        <a:ext cx="2645479" cy="811257"/>
      </dsp:txXfrm>
    </dsp:sp>
    <dsp:sp modelId="{44333E2B-D526-461B-A900-3801BBE715AB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222B4-20A5-433B-BC16-7AA6C206112A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5917-A34B-4EE8-AFDC-4E133DF85037}">
      <dsp:nvSpPr>
        <dsp:cNvPr id="0" name=""/>
        <dsp:cNvSpPr/>
      </dsp:nvSpPr>
      <dsp:spPr>
        <a:xfrm>
          <a:off x="937002" y="4058192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Creating Unigrams and Bigrams</a:t>
          </a:r>
          <a:endParaRPr lang="en-US" sz="1900" kern="1200" dirty="0"/>
        </a:p>
      </dsp:txBody>
      <dsp:txXfrm>
        <a:off x="937002" y="4058192"/>
        <a:ext cx="2931121" cy="811257"/>
      </dsp:txXfrm>
    </dsp:sp>
    <dsp:sp modelId="{44F3C8ED-9BF4-984F-A3EB-7195959521F7}">
      <dsp:nvSpPr>
        <dsp:cNvPr id="0" name=""/>
        <dsp:cNvSpPr/>
      </dsp:nvSpPr>
      <dsp:spPr>
        <a:xfrm>
          <a:off x="3868124" y="4058192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Creating the words of group 1 and 2</a:t>
          </a:r>
          <a:endParaRPr lang="en-US" sz="1300" kern="1200" dirty="0"/>
        </a:p>
      </dsp:txBody>
      <dsp:txXfrm>
        <a:off x="3868124" y="4058192"/>
        <a:ext cx="2645479" cy="811257"/>
      </dsp:txXfrm>
    </dsp:sp>
    <dsp:sp modelId="{6659959B-901C-4FDA-B2F0-5775704DFED9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E8958-896B-4F3B-A190-6A24A2DCBB50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D216D-44B4-4BB7-927B-351A7E3DBF8C}">
      <dsp:nvSpPr>
        <dsp:cNvPr id="0" name=""/>
        <dsp:cNvSpPr/>
      </dsp:nvSpPr>
      <dsp:spPr>
        <a:xfrm>
          <a:off x="937002" y="5072264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Vectorization</a:t>
          </a:r>
          <a:endParaRPr lang="en-US" sz="1900" kern="1200" dirty="0"/>
        </a:p>
      </dsp:txBody>
      <dsp:txXfrm>
        <a:off x="937002" y="5072264"/>
        <a:ext cx="2931121" cy="811257"/>
      </dsp:txXfrm>
    </dsp:sp>
    <dsp:sp modelId="{1D374E81-2152-4242-AFC6-0A5E1940CA59}">
      <dsp:nvSpPr>
        <dsp:cNvPr id="0" name=""/>
        <dsp:cNvSpPr/>
      </dsp:nvSpPr>
      <dsp:spPr>
        <a:xfrm>
          <a:off x="3868124" y="5072264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Converting the words to vectors , for the algorithm's</a:t>
          </a:r>
        </a:p>
      </dsp:txBody>
      <dsp:txXfrm>
        <a:off x="3868124" y="5072264"/>
        <a:ext cx="2645479" cy="811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AD849-EE26-EE4E-9131-731868BFBED2}">
      <dsp:nvSpPr>
        <dsp:cNvPr id="0" name=""/>
        <dsp:cNvSpPr/>
      </dsp:nvSpPr>
      <dsp:spPr>
        <a:xfrm>
          <a:off x="238244" y="1292"/>
          <a:ext cx="3137222" cy="18823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Grouping a set of objects into classes of similar objects</a:t>
          </a:r>
        </a:p>
      </dsp:txBody>
      <dsp:txXfrm>
        <a:off x="238244" y="1292"/>
        <a:ext cx="3137222" cy="1882333"/>
      </dsp:txXfrm>
    </dsp:sp>
    <dsp:sp modelId="{A8DC517F-B68E-724E-A3ED-A6D9B14A7FD5}">
      <dsp:nvSpPr>
        <dsp:cNvPr id="0" name=""/>
        <dsp:cNvSpPr/>
      </dsp:nvSpPr>
      <dsp:spPr>
        <a:xfrm>
          <a:off x="3689188" y="1292"/>
          <a:ext cx="3137222" cy="18823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Grouping the text documents into meaningful clusters in an unsupervised manner.</a:t>
          </a:r>
        </a:p>
      </dsp:txBody>
      <dsp:txXfrm>
        <a:off x="3689188" y="1292"/>
        <a:ext cx="3137222" cy="1882333"/>
      </dsp:txXfrm>
    </dsp:sp>
    <dsp:sp modelId="{46547B43-D8B5-574E-963F-B042B8E62933}">
      <dsp:nvSpPr>
        <dsp:cNvPr id="0" name=""/>
        <dsp:cNvSpPr/>
      </dsp:nvSpPr>
      <dsp:spPr>
        <a:xfrm>
          <a:off x="7140133" y="1292"/>
          <a:ext cx="3137222" cy="18823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Hypothesis :Relevant documents tend to be more similar to each other than non relevant</a:t>
          </a:r>
        </a:p>
      </dsp:txBody>
      <dsp:txXfrm>
        <a:off x="7140133" y="1292"/>
        <a:ext cx="3137222" cy="1882333"/>
      </dsp:txXfrm>
    </dsp:sp>
    <dsp:sp modelId="{736B71AD-269E-1340-AD17-435F90D79184}">
      <dsp:nvSpPr>
        <dsp:cNvPr id="0" name=""/>
        <dsp:cNvSpPr/>
      </dsp:nvSpPr>
      <dsp:spPr>
        <a:xfrm>
          <a:off x="3689188" y="2197348"/>
          <a:ext cx="3137222" cy="18823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Used the K-Means clustering algorithm with k=3 </a:t>
          </a:r>
        </a:p>
      </dsp:txBody>
      <dsp:txXfrm>
        <a:off x="3689188" y="2197348"/>
        <a:ext cx="3137222" cy="1882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2800B-CA78-7542-A89B-54511419B017}">
      <dsp:nvSpPr>
        <dsp:cNvPr id="0" name=""/>
        <dsp:cNvSpPr/>
      </dsp:nvSpPr>
      <dsp:spPr>
        <a:xfrm>
          <a:off x="0" y="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Technique to extract the hidden topics from large volumes of text. </a:t>
          </a:r>
        </a:p>
      </dsp:txBody>
      <dsp:txXfrm>
        <a:off x="44860" y="44860"/>
        <a:ext cx="3866205" cy="1441900"/>
      </dsp:txXfrm>
    </dsp:sp>
    <dsp:sp modelId="{FF886EFA-81E5-0B4D-B42D-3AFA3A8FD0A7}">
      <dsp:nvSpPr>
        <dsp:cNvPr id="0" name=""/>
        <dsp:cNvSpPr/>
      </dsp:nvSpPr>
      <dsp:spPr>
        <a:xfrm>
          <a:off x="486965" y="1786890"/>
          <a:ext cx="5518943" cy="15316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/>
            <a:t>Used </a:t>
          </a:r>
          <a:r>
            <a:rPr lang="en-US" sz="2300" kern="1200"/>
            <a:t>Latent Dirichlet Allocation (LDA) from Gensim package (via Gensim). </a:t>
          </a:r>
        </a:p>
      </dsp:txBody>
      <dsp:txXfrm>
        <a:off x="531825" y="1831750"/>
        <a:ext cx="3946705" cy="1441900"/>
      </dsp:txXfrm>
    </dsp:sp>
    <dsp:sp modelId="{3575385F-116F-3947-86A9-8DEE47DAB3E9}">
      <dsp:nvSpPr>
        <dsp:cNvPr id="0" name=""/>
        <dsp:cNvSpPr/>
      </dsp:nvSpPr>
      <dsp:spPr>
        <a:xfrm>
          <a:off x="973931" y="3573780"/>
          <a:ext cx="5518943" cy="15316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Known to run faster and gives better topics segregation.</a:t>
          </a:r>
        </a:p>
      </dsp:txBody>
      <dsp:txXfrm>
        <a:off x="1018791" y="3618640"/>
        <a:ext cx="3946705" cy="1441900"/>
      </dsp:txXfrm>
    </dsp:sp>
    <dsp:sp modelId="{215F4793-0DE1-0243-B9C2-545FBF229CDE}">
      <dsp:nvSpPr>
        <dsp:cNvPr id="0" name=""/>
        <dsp:cNvSpPr/>
      </dsp:nvSpPr>
      <dsp:spPr>
        <a:xfrm>
          <a:off x="4523390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47389" y="1161478"/>
        <a:ext cx="547555" cy="749154"/>
      </dsp:txXfrm>
    </dsp:sp>
    <dsp:sp modelId="{B1F74BBD-2EC9-3D4F-A46B-CA079872C952}">
      <dsp:nvSpPr>
        <dsp:cNvPr id="0" name=""/>
        <dsp:cNvSpPr/>
      </dsp:nvSpPr>
      <dsp:spPr>
        <a:xfrm>
          <a:off x="5010356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34355" y="2938157"/>
        <a:ext cx="547555" cy="749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AA96E-9384-884C-AB58-1F50FA08F5B8}">
      <dsp:nvSpPr>
        <dsp:cNvPr id="0" name=""/>
        <dsp:cNvSpPr/>
      </dsp:nvSpPr>
      <dsp:spPr>
        <a:xfrm>
          <a:off x="0" y="390672"/>
          <a:ext cx="651360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55345-2E72-6C49-90EC-08DEDA49B603}">
      <dsp:nvSpPr>
        <dsp:cNvPr id="0" name=""/>
        <dsp:cNvSpPr/>
      </dsp:nvSpPr>
      <dsp:spPr>
        <a:xfrm>
          <a:off x="325680" y="139752"/>
          <a:ext cx="455952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Classification of the Tweets into relevant and non relevant information</a:t>
          </a:r>
        </a:p>
      </dsp:txBody>
      <dsp:txXfrm>
        <a:off x="350178" y="164250"/>
        <a:ext cx="4510526" cy="452844"/>
      </dsp:txXfrm>
    </dsp:sp>
    <dsp:sp modelId="{A0F69D18-3AC9-3E4A-B90D-E981901FE64B}">
      <dsp:nvSpPr>
        <dsp:cNvPr id="0" name=""/>
        <dsp:cNvSpPr/>
      </dsp:nvSpPr>
      <dsp:spPr>
        <a:xfrm>
          <a:off x="0" y="1161792"/>
          <a:ext cx="651360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A3CA7-BF71-394F-BCB2-FE01DDF3878A}">
      <dsp:nvSpPr>
        <dsp:cNvPr id="0" name=""/>
        <dsp:cNvSpPr/>
      </dsp:nvSpPr>
      <dsp:spPr>
        <a:xfrm>
          <a:off x="325680" y="910872"/>
          <a:ext cx="4559522" cy="50184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Hand labelled the data for the relevant and non relevant tweets</a:t>
          </a:r>
        </a:p>
      </dsp:txBody>
      <dsp:txXfrm>
        <a:off x="350178" y="935370"/>
        <a:ext cx="4510526" cy="452844"/>
      </dsp:txXfrm>
    </dsp:sp>
    <dsp:sp modelId="{1294454E-62A5-CD4D-8F06-A2CA6CC3431D}">
      <dsp:nvSpPr>
        <dsp:cNvPr id="0" name=""/>
        <dsp:cNvSpPr/>
      </dsp:nvSpPr>
      <dsp:spPr>
        <a:xfrm>
          <a:off x="0" y="1932912"/>
          <a:ext cx="6513603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54076" rIns="50552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Volunteers needed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Shelter information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Help needed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General information</a:t>
          </a:r>
        </a:p>
      </dsp:txBody>
      <dsp:txXfrm>
        <a:off x="0" y="1932912"/>
        <a:ext cx="6513603" cy="1499400"/>
      </dsp:txXfrm>
    </dsp:sp>
    <dsp:sp modelId="{834A5AFA-B556-4244-AEC1-A2E383415B6C}">
      <dsp:nvSpPr>
        <dsp:cNvPr id="0" name=""/>
        <dsp:cNvSpPr/>
      </dsp:nvSpPr>
      <dsp:spPr>
        <a:xfrm>
          <a:off x="325680" y="1681992"/>
          <a:ext cx="4559522" cy="50184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Relevant information</a:t>
          </a:r>
        </a:p>
      </dsp:txBody>
      <dsp:txXfrm>
        <a:off x="350178" y="1706490"/>
        <a:ext cx="4510526" cy="452844"/>
      </dsp:txXfrm>
    </dsp:sp>
    <dsp:sp modelId="{AF827248-B8E0-E549-8469-A60EC1E99D2B}">
      <dsp:nvSpPr>
        <dsp:cNvPr id="0" name=""/>
        <dsp:cNvSpPr/>
      </dsp:nvSpPr>
      <dsp:spPr>
        <a:xfrm>
          <a:off x="0" y="3775033"/>
          <a:ext cx="651360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6A628-91F3-9340-BEA8-C2DE542F9848}">
      <dsp:nvSpPr>
        <dsp:cNvPr id="0" name=""/>
        <dsp:cNvSpPr/>
      </dsp:nvSpPr>
      <dsp:spPr>
        <a:xfrm>
          <a:off x="325680" y="3524113"/>
          <a:ext cx="4559522" cy="50184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Used only a binary classification for the shelter and irrelevant information</a:t>
          </a:r>
        </a:p>
      </dsp:txBody>
      <dsp:txXfrm>
        <a:off x="350178" y="3548611"/>
        <a:ext cx="4510526" cy="452844"/>
      </dsp:txXfrm>
    </dsp:sp>
    <dsp:sp modelId="{BCB4CC47-158D-4449-AD98-0DF5DECC4599}">
      <dsp:nvSpPr>
        <dsp:cNvPr id="0" name=""/>
        <dsp:cNvSpPr/>
      </dsp:nvSpPr>
      <dsp:spPr>
        <a:xfrm>
          <a:off x="0" y="4546153"/>
          <a:ext cx="651360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85A6C-3955-694A-9C58-C5D9B77DDAD5}">
      <dsp:nvSpPr>
        <dsp:cNvPr id="0" name=""/>
        <dsp:cNvSpPr/>
      </dsp:nvSpPr>
      <dsp:spPr>
        <a:xfrm>
          <a:off x="325680" y="4295233"/>
          <a:ext cx="4559522" cy="50184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Naive Bayes for text classification </a:t>
          </a:r>
        </a:p>
      </dsp:txBody>
      <dsp:txXfrm>
        <a:off x="350178" y="4319731"/>
        <a:ext cx="4510526" cy="452844"/>
      </dsp:txXfrm>
    </dsp:sp>
    <dsp:sp modelId="{B31F252E-209B-5644-8463-B913F79954D8}">
      <dsp:nvSpPr>
        <dsp:cNvPr id="0" name=""/>
        <dsp:cNvSpPr/>
      </dsp:nvSpPr>
      <dsp:spPr>
        <a:xfrm>
          <a:off x="0" y="5317273"/>
          <a:ext cx="651360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F86E-D4DD-324B-9B84-5FACC1F8BEFA}">
      <dsp:nvSpPr>
        <dsp:cNvPr id="0" name=""/>
        <dsp:cNvSpPr/>
      </dsp:nvSpPr>
      <dsp:spPr>
        <a:xfrm>
          <a:off x="325680" y="5066353"/>
          <a:ext cx="4559522" cy="5018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Accuracy of around 90%</a:t>
          </a:r>
        </a:p>
      </dsp:txBody>
      <dsp:txXfrm>
        <a:off x="350178" y="5090851"/>
        <a:ext cx="4510526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8ADEA-FDAB-7F49-9018-95475D7E4567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Neutral sentiment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hashtags raising awareness</a:t>
          </a:r>
          <a:br>
            <a:rPr lang="en-US" sz="1600" b="0" i="0" kern="1200"/>
          </a:br>
          <a:endParaRPr lang="en-US" sz="1600" kern="1200"/>
        </a:p>
      </dsp:txBody>
      <dsp:txXfrm rot="-5400000">
        <a:off x="3785616" y="197117"/>
        <a:ext cx="6675221" cy="1012303"/>
      </dsp:txXfrm>
    </dsp:sp>
    <dsp:sp modelId="{B2ACC7A9-0B7E-574E-887A-932B313ACBD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Keywords used:</a:t>
          </a:r>
          <a:endParaRPr lang="en-US" sz="2900" kern="1200"/>
        </a:p>
      </dsp:txBody>
      <dsp:txXfrm>
        <a:off x="68454" y="70578"/>
        <a:ext cx="3648708" cy="1265378"/>
      </dsp:txXfrm>
    </dsp:sp>
    <dsp:sp modelId="{0132A226-44CB-3543-8AE5-86D54EEEED5D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Least tweets in morning hours (8am)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Spikes after 9pm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Hurricane Harvey made landfall approx. 10pm</a:t>
          </a:r>
          <a:br>
            <a:rPr lang="en-US" sz="1600" b="0" i="0" kern="1200"/>
          </a:br>
          <a:endParaRPr lang="en-US" sz="1600" kern="1200"/>
        </a:p>
      </dsp:txBody>
      <dsp:txXfrm rot="-5400000">
        <a:off x="3785616" y="1669517"/>
        <a:ext cx="6675221" cy="1012303"/>
      </dsp:txXfrm>
    </dsp:sp>
    <dsp:sp modelId="{7795F021-29CF-784F-A71D-9E4914FF308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Twitter activity:</a:t>
          </a:r>
          <a:endParaRPr lang="en-US" sz="2900" kern="1200" dirty="0"/>
        </a:p>
      </dsp:txBody>
      <dsp:txXfrm>
        <a:off x="68454" y="1542979"/>
        <a:ext cx="3648708" cy="1265378"/>
      </dsp:txXfrm>
    </dsp:sp>
    <dsp:sp modelId="{D77732A5-0AAD-2242-9624-0794A5AF34C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Relevant and irrelevant Information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Binary classification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Accuracy Rate- 90%</a:t>
          </a:r>
          <a:endParaRPr lang="en-US" sz="1600" kern="1200" dirty="0"/>
        </a:p>
      </dsp:txBody>
      <dsp:txXfrm rot="-5400000">
        <a:off x="3785616" y="3141918"/>
        <a:ext cx="6675221" cy="1012303"/>
      </dsp:txXfrm>
    </dsp:sp>
    <dsp:sp modelId="{3B879ADF-A046-7B40-9429-BF0D992B56F7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Supervised learning: Classification Groups</a:t>
          </a:r>
          <a:endParaRPr lang="en-US" sz="2900" kern="1200" dirty="0"/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51F1E-30CA-7441-B983-70A85B7E0714}">
      <dsp:nvSpPr>
        <dsp:cNvPr id="0" name=""/>
        <dsp:cNvSpPr/>
      </dsp:nvSpPr>
      <dsp:spPr>
        <a:xfrm>
          <a:off x="1014607" y="1431"/>
          <a:ext cx="2345610" cy="11850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University of Texas Dataset Issues</a:t>
          </a:r>
        </a:p>
      </dsp:txBody>
      <dsp:txXfrm>
        <a:off x="1049316" y="36140"/>
        <a:ext cx="2276192" cy="1115624"/>
      </dsp:txXfrm>
    </dsp:sp>
    <dsp:sp modelId="{0498709B-F395-6745-BA84-7617C35CEA70}">
      <dsp:nvSpPr>
        <dsp:cNvPr id="0" name=""/>
        <dsp:cNvSpPr/>
      </dsp:nvSpPr>
      <dsp:spPr>
        <a:xfrm>
          <a:off x="1249168" y="1186474"/>
          <a:ext cx="234561" cy="545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576"/>
              </a:lnTo>
              <a:lnTo>
                <a:pt x="234561" y="54557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373A7-4F54-934A-B4A3-961FEEE89A11}">
      <dsp:nvSpPr>
        <dsp:cNvPr id="0" name=""/>
        <dsp:cNvSpPr/>
      </dsp:nvSpPr>
      <dsp:spPr>
        <a:xfrm>
          <a:off x="1483729" y="1349817"/>
          <a:ext cx="1045397" cy="7644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45GB JSON dataset containing irrelevant tweets</a:t>
          </a:r>
        </a:p>
      </dsp:txBody>
      <dsp:txXfrm>
        <a:off x="1506119" y="1372207"/>
        <a:ext cx="1000617" cy="719686"/>
      </dsp:txXfrm>
    </dsp:sp>
    <dsp:sp modelId="{3EA1EBDF-03A4-9A45-96DE-F97536219C3A}">
      <dsp:nvSpPr>
        <dsp:cNvPr id="0" name=""/>
        <dsp:cNvSpPr/>
      </dsp:nvSpPr>
      <dsp:spPr>
        <a:xfrm>
          <a:off x="1249168" y="1186474"/>
          <a:ext cx="234561" cy="1553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074"/>
              </a:lnTo>
              <a:lnTo>
                <a:pt x="234561" y="155307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03A052-4C78-7842-BFDF-B488E13583C9}">
      <dsp:nvSpPr>
        <dsp:cNvPr id="0" name=""/>
        <dsp:cNvSpPr/>
      </dsp:nvSpPr>
      <dsp:spPr>
        <a:xfrm>
          <a:off x="1483729" y="2277627"/>
          <a:ext cx="1045397" cy="9238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Less than 10% were hurricane-related tweets</a:t>
          </a:r>
        </a:p>
      </dsp:txBody>
      <dsp:txXfrm>
        <a:off x="1510787" y="2304685"/>
        <a:ext cx="991281" cy="869727"/>
      </dsp:txXfrm>
    </dsp:sp>
    <dsp:sp modelId="{321411E1-C07B-E440-AB25-588DD9011DCF}">
      <dsp:nvSpPr>
        <dsp:cNvPr id="0" name=""/>
        <dsp:cNvSpPr/>
      </dsp:nvSpPr>
      <dsp:spPr>
        <a:xfrm>
          <a:off x="1249168" y="1186474"/>
          <a:ext cx="200815" cy="2550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0978"/>
              </a:lnTo>
              <a:lnTo>
                <a:pt x="200815" y="25509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E2879-0E75-4E47-90D6-A51E15951826}">
      <dsp:nvSpPr>
        <dsp:cNvPr id="0" name=""/>
        <dsp:cNvSpPr/>
      </dsp:nvSpPr>
      <dsp:spPr>
        <a:xfrm>
          <a:off x="1449983" y="3308565"/>
          <a:ext cx="1045397" cy="8577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Processing capabilities limited to process large dataset</a:t>
          </a:r>
        </a:p>
      </dsp:txBody>
      <dsp:txXfrm>
        <a:off x="1475106" y="3333688"/>
        <a:ext cx="995151" cy="807528"/>
      </dsp:txXfrm>
    </dsp:sp>
    <dsp:sp modelId="{F7E0045C-AA43-AD42-8C83-114A4EDB1495}">
      <dsp:nvSpPr>
        <dsp:cNvPr id="0" name=""/>
        <dsp:cNvSpPr/>
      </dsp:nvSpPr>
      <dsp:spPr>
        <a:xfrm>
          <a:off x="3686904" y="1431"/>
          <a:ext cx="2157164" cy="12146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Kaggle dataset Issues</a:t>
          </a:r>
        </a:p>
      </dsp:txBody>
      <dsp:txXfrm>
        <a:off x="3722480" y="37007"/>
        <a:ext cx="2086012" cy="1143501"/>
      </dsp:txXfrm>
    </dsp:sp>
    <dsp:sp modelId="{D51EADFA-7B4C-E549-AFF0-489468840A21}">
      <dsp:nvSpPr>
        <dsp:cNvPr id="0" name=""/>
        <dsp:cNvSpPr/>
      </dsp:nvSpPr>
      <dsp:spPr>
        <a:xfrm>
          <a:off x="3902620" y="1216085"/>
          <a:ext cx="215716" cy="490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029"/>
              </a:lnTo>
              <a:lnTo>
                <a:pt x="215716" y="49002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42EF-5918-4A4C-8D17-D99349C31B43}">
      <dsp:nvSpPr>
        <dsp:cNvPr id="0" name=""/>
        <dsp:cNvSpPr/>
      </dsp:nvSpPr>
      <dsp:spPr>
        <a:xfrm>
          <a:off x="4118336" y="1379428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Missing data for location</a:t>
          </a:r>
        </a:p>
      </dsp:txBody>
      <dsp:txXfrm>
        <a:off x="4137473" y="1398565"/>
        <a:ext cx="1007123" cy="615099"/>
      </dsp:txXfrm>
    </dsp:sp>
    <dsp:sp modelId="{117CA09D-3F89-8E4F-92F8-3BA5ADC628A0}">
      <dsp:nvSpPr>
        <dsp:cNvPr id="0" name=""/>
        <dsp:cNvSpPr/>
      </dsp:nvSpPr>
      <dsp:spPr>
        <a:xfrm>
          <a:off x="3902620" y="1216085"/>
          <a:ext cx="215716" cy="1306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6746"/>
              </a:lnTo>
              <a:lnTo>
                <a:pt x="215716" y="13067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62021-3099-7449-A375-E343B26FB352}">
      <dsp:nvSpPr>
        <dsp:cNvPr id="0" name=""/>
        <dsp:cNvSpPr/>
      </dsp:nvSpPr>
      <dsp:spPr>
        <a:xfrm>
          <a:off x="4118336" y="2196145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Retweets</a:t>
          </a:r>
        </a:p>
      </dsp:txBody>
      <dsp:txXfrm>
        <a:off x="4137473" y="2215282"/>
        <a:ext cx="1007123" cy="615099"/>
      </dsp:txXfrm>
    </dsp:sp>
    <dsp:sp modelId="{6369EB7F-778E-924D-84A3-12326B381B96}">
      <dsp:nvSpPr>
        <dsp:cNvPr id="0" name=""/>
        <dsp:cNvSpPr/>
      </dsp:nvSpPr>
      <dsp:spPr>
        <a:xfrm>
          <a:off x="3902620" y="1216085"/>
          <a:ext cx="215716" cy="2123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3463"/>
              </a:lnTo>
              <a:lnTo>
                <a:pt x="215716" y="212346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2C0B7-B520-1041-9668-012FFB52533D}">
      <dsp:nvSpPr>
        <dsp:cNvPr id="0" name=""/>
        <dsp:cNvSpPr/>
      </dsp:nvSpPr>
      <dsp:spPr>
        <a:xfrm>
          <a:off x="4118336" y="3012861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Classification needs more data</a:t>
          </a:r>
        </a:p>
      </dsp:txBody>
      <dsp:txXfrm>
        <a:off x="4137473" y="3031998"/>
        <a:ext cx="1007123" cy="615099"/>
      </dsp:txXfrm>
    </dsp:sp>
    <dsp:sp modelId="{4F41B99E-F764-EC45-A0A4-C76C3AD78E50}">
      <dsp:nvSpPr>
        <dsp:cNvPr id="0" name=""/>
        <dsp:cNvSpPr/>
      </dsp:nvSpPr>
      <dsp:spPr>
        <a:xfrm>
          <a:off x="3902620" y="1216085"/>
          <a:ext cx="215716" cy="294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0179"/>
              </a:lnTo>
              <a:lnTo>
                <a:pt x="215716" y="294017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8A783-F2B7-F34B-A998-C410EC7254B3}">
      <dsp:nvSpPr>
        <dsp:cNvPr id="0" name=""/>
        <dsp:cNvSpPr/>
      </dsp:nvSpPr>
      <dsp:spPr>
        <a:xfrm>
          <a:off x="4118336" y="3829578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 metadata and demographic information</a:t>
          </a:r>
        </a:p>
      </dsp:txBody>
      <dsp:txXfrm>
        <a:off x="4137473" y="3848715"/>
        <a:ext cx="1007123" cy="615099"/>
      </dsp:txXfrm>
    </dsp:sp>
    <dsp:sp modelId="{05191BF0-502D-D44D-9B31-CD8DD45688F0}">
      <dsp:nvSpPr>
        <dsp:cNvPr id="0" name=""/>
        <dsp:cNvSpPr/>
      </dsp:nvSpPr>
      <dsp:spPr>
        <a:xfrm>
          <a:off x="6170754" y="1431"/>
          <a:ext cx="2124025" cy="12186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Future Scope</a:t>
          </a:r>
        </a:p>
      </dsp:txBody>
      <dsp:txXfrm>
        <a:off x="6206447" y="37124"/>
        <a:ext cx="2052639" cy="1147253"/>
      </dsp:txXfrm>
    </dsp:sp>
    <dsp:sp modelId="{5AE346EA-FDF2-6B41-BEA6-D0B1B6605BE0}">
      <dsp:nvSpPr>
        <dsp:cNvPr id="0" name=""/>
        <dsp:cNvSpPr/>
      </dsp:nvSpPr>
      <dsp:spPr>
        <a:xfrm>
          <a:off x="6383157" y="1220070"/>
          <a:ext cx="212402" cy="61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206"/>
              </a:lnTo>
              <a:lnTo>
                <a:pt x="212402" y="61420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DA1FD-2AB0-0742-86D1-10E580C29904}">
      <dsp:nvSpPr>
        <dsp:cNvPr id="0" name=""/>
        <dsp:cNvSpPr/>
      </dsp:nvSpPr>
      <dsp:spPr>
        <a:xfrm>
          <a:off x="6595559" y="1383414"/>
          <a:ext cx="1045397" cy="9017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Multiclass classification</a:t>
          </a:r>
        </a:p>
      </dsp:txBody>
      <dsp:txXfrm>
        <a:off x="6621970" y="1409825"/>
        <a:ext cx="992575" cy="848904"/>
      </dsp:txXfrm>
    </dsp:sp>
    <dsp:sp modelId="{96DD612F-1993-E44E-8151-1ADEAF34AB9E}">
      <dsp:nvSpPr>
        <dsp:cNvPr id="0" name=""/>
        <dsp:cNvSpPr/>
      </dsp:nvSpPr>
      <dsp:spPr>
        <a:xfrm>
          <a:off x="6383157" y="1220070"/>
          <a:ext cx="212402" cy="173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9148"/>
              </a:lnTo>
              <a:lnTo>
                <a:pt x="212402" y="17391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B414D-50D1-0446-8588-F299F2682119}">
      <dsp:nvSpPr>
        <dsp:cNvPr id="0" name=""/>
        <dsp:cNvSpPr/>
      </dsp:nvSpPr>
      <dsp:spPr>
        <a:xfrm>
          <a:off x="6595559" y="2448484"/>
          <a:ext cx="1045397" cy="1021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Geo enabled data can help in finding locations</a:t>
          </a:r>
        </a:p>
      </dsp:txBody>
      <dsp:txXfrm>
        <a:off x="6625477" y="2478402"/>
        <a:ext cx="985561" cy="961634"/>
      </dsp:txXfrm>
    </dsp:sp>
    <dsp:sp modelId="{85015EDA-0FF8-A246-AAFB-E3FB2E51D0A8}">
      <dsp:nvSpPr>
        <dsp:cNvPr id="0" name=""/>
        <dsp:cNvSpPr/>
      </dsp:nvSpPr>
      <dsp:spPr>
        <a:xfrm>
          <a:off x="8509948" y="47468"/>
          <a:ext cx="2063235" cy="12145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Disaster data in general</a:t>
          </a:r>
        </a:p>
      </dsp:txBody>
      <dsp:txXfrm>
        <a:off x="8545522" y="83042"/>
        <a:ext cx="1992087" cy="1143446"/>
      </dsp:txXfrm>
    </dsp:sp>
    <dsp:sp modelId="{B416A6B4-B3D7-3243-9872-6023CE862CCA}">
      <dsp:nvSpPr>
        <dsp:cNvPr id="0" name=""/>
        <dsp:cNvSpPr/>
      </dsp:nvSpPr>
      <dsp:spPr>
        <a:xfrm>
          <a:off x="8716272" y="1262062"/>
          <a:ext cx="317841" cy="613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167"/>
              </a:lnTo>
              <a:lnTo>
                <a:pt x="317841" y="61316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819A5-C2C5-944A-ACA3-0BDE8767BA47}">
      <dsp:nvSpPr>
        <dsp:cNvPr id="0" name=""/>
        <dsp:cNvSpPr/>
      </dsp:nvSpPr>
      <dsp:spPr>
        <a:xfrm>
          <a:off x="9034113" y="1379369"/>
          <a:ext cx="1045397" cy="9917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Any natural Calamity</a:t>
          </a:r>
        </a:p>
      </dsp:txBody>
      <dsp:txXfrm>
        <a:off x="9063160" y="1408416"/>
        <a:ext cx="987303" cy="933628"/>
      </dsp:txXfrm>
    </dsp:sp>
    <dsp:sp modelId="{B735E3AC-C860-C048-84E2-0ABD1E8D6CEE}">
      <dsp:nvSpPr>
        <dsp:cNvPr id="0" name=""/>
        <dsp:cNvSpPr/>
      </dsp:nvSpPr>
      <dsp:spPr>
        <a:xfrm>
          <a:off x="8716272" y="1262062"/>
          <a:ext cx="317841" cy="1599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059"/>
              </a:lnTo>
              <a:lnTo>
                <a:pt x="317841" y="159905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8992B-8BCD-4C49-A4DF-04AC0FCED157}">
      <dsp:nvSpPr>
        <dsp:cNvPr id="0" name=""/>
        <dsp:cNvSpPr/>
      </dsp:nvSpPr>
      <dsp:spPr>
        <a:xfrm>
          <a:off x="9034113" y="2534435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Real Time Processing</a:t>
          </a:r>
        </a:p>
      </dsp:txBody>
      <dsp:txXfrm>
        <a:off x="9053250" y="2553572"/>
        <a:ext cx="1007123" cy="615099"/>
      </dsp:txXfrm>
    </dsp:sp>
    <dsp:sp modelId="{80D6D405-9FBC-5F47-9418-051293C60898}">
      <dsp:nvSpPr>
        <dsp:cNvPr id="0" name=""/>
        <dsp:cNvSpPr/>
      </dsp:nvSpPr>
      <dsp:spPr>
        <a:xfrm>
          <a:off x="8716272" y="1262062"/>
          <a:ext cx="317841" cy="2415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5775"/>
              </a:lnTo>
              <a:lnTo>
                <a:pt x="317841" y="241577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DC76-639A-DC49-8BAD-D14B80C5454A}">
      <dsp:nvSpPr>
        <dsp:cNvPr id="0" name=""/>
        <dsp:cNvSpPr/>
      </dsp:nvSpPr>
      <dsp:spPr>
        <a:xfrm>
          <a:off x="9034113" y="3351152"/>
          <a:ext cx="1045397" cy="653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 Responders, Shelters information</a:t>
          </a:r>
        </a:p>
      </dsp:txBody>
      <dsp:txXfrm>
        <a:off x="9053250" y="3370289"/>
        <a:ext cx="1007123" cy="615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hashtags seem to be raising awareness rather than expressing sentiment towards relief efforts or something else</a:t>
            </a: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Filter through noisy data (tweets)</a:t>
            </a:r>
            <a:endParaRPr/>
          </a:p>
        </p:txBody>
      </p:sp>
      <p:sp>
        <p:nvSpPr>
          <p:cNvPr id="122" name="Google Shape;12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900" b="1"/>
              <a:t>Social Media Analysis in Disaster Management</a:t>
            </a:r>
            <a:br>
              <a:rPr lang="en-US" sz="2900"/>
            </a:br>
            <a:r>
              <a:rPr lang="en-US" sz="2900"/>
              <a:t> </a:t>
            </a:r>
            <a:br>
              <a:rPr lang="en-US" sz="2900"/>
            </a:br>
            <a:endParaRPr lang="en-US" sz="29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17C70F-B9A4-0E4C-B884-A4B484A4A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AIT -582 </a:t>
            </a:r>
          </a:p>
          <a:p>
            <a:pPr algn="l"/>
            <a:r>
              <a:rPr lang="en-US"/>
              <a:t>Class Project </a:t>
            </a:r>
          </a:p>
          <a:p>
            <a:pPr algn="l"/>
            <a:r>
              <a:rPr lang="en-US"/>
              <a:t>Spring 2019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rgbClr val="FFFFFF"/>
                </a:solidFill>
              </a:rPr>
              <a:t>Hashtag Analysis</a:t>
            </a:r>
            <a:endParaRPr/>
          </a:p>
        </p:txBody>
      </p:sp>
      <p:cxnSp>
        <p:nvCxnSpPr>
          <p:cNvPr id="202" name="Google Shape;202;p26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6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p26" descr="https://lh4.googleusercontent.com/nmTHEMowr3V88AQ4Ahl-jRdvTRERD5T4p9ZIMJDwjxB3yRWSiq7p1UVSUAKfiqpWLD59Bg07OSla7KrEahZkx3LLq6cj_ChigswXzYRZE02_8ZJjCFiAqF0rH1DFWafo5_LqOb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9750" y="2810249"/>
            <a:ext cx="5448176" cy="361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00" y="2810250"/>
            <a:ext cx="4754350" cy="34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3156B2-DB55-814A-AEEE-57B14138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Preprocessing</a:t>
            </a:r>
          </a:p>
        </p:txBody>
      </p:sp>
      <p:graphicFrame>
        <p:nvGraphicFramePr>
          <p:cNvPr id="23" name="Text Placeholder 5">
            <a:extLst>
              <a:ext uri="{FF2B5EF4-FFF2-40B4-BE49-F238E27FC236}">
                <a16:creationId xmlns:a16="http://schemas.microsoft.com/office/drawing/2014/main" id="{2759FD74-04FD-43D1-9233-ED85A28BF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456711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69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695A1E-E746-42EF-B16E-9171CE5C1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8"/>
          <a:stretch/>
        </p:blipFill>
        <p:spPr>
          <a:xfrm>
            <a:off x="847535" y="19051"/>
            <a:ext cx="10306050" cy="5658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4B663-C2EA-40F5-8F82-9AFAA9AE39C7}"/>
              </a:ext>
            </a:extLst>
          </p:cNvPr>
          <p:cNvSpPr txBox="1"/>
          <p:nvPr/>
        </p:nvSpPr>
        <p:spPr>
          <a:xfrm>
            <a:off x="7986903" y="5770258"/>
            <a:ext cx="33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Evacuation teams were effective,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88FCD-6E72-4C37-B043-8FB592C7993D}"/>
              </a:ext>
            </a:extLst>
          </p:cNvPr>
          <p:cNvSpPr/>
          <p:nvPr/>
        </p:nvSpPr>
        <p:spPr>
          <a:xfrm>
            <a:off x="1038415" y="1180921"/>
            <a:ext cx="10115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Automated process of understanding an opinion about a given subject from written or spoken language using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Textblob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”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package.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115F-B87F-45E4-BEE8-B0BEDDCE412B}"/>
              </a:ext>
            </a:extLst>
          </p:cNvPr>
          <p:cNvSpPr txBox="1"/>
          <p:nvPr/>
        </p:nvSpPr>
        <p:spPr>
          <a:xfrm>
            <a:off x="1343025" y="5631759"/>
            <a:ext cx="278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more survivors yet to be rescued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399CC-B20A-4E5C-ADB0-A4A1624D0F2B}"/>
              </a:ext>
            </a:extLst>
          </p:cNvPr>
          <p:cNvSpPr txBox="1"/>
          <p:nvPr/>
        </p:nvSpPr>
        <p:spPr>
          <a:xfrm>
            <a:off x="4895851" y="567707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performed better</a:t>
            </a:r>
          </a:p>
        </p:txBody>
      </p:sp>
    </p:spTree>
    <p:extLst>
      <p:ext uri="{BB962C8B-B14F-4D97-AF65-F5344CB8AC3E}">
        <p14:creationId xmlns:p14="http://schemas.microsoft.com/office/powerpoint/2010/main" val="11581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rgbClr val="FFFFFF"/>
                </a:solidFill>
              </a:rPr>
              <a:t>Sentiment Analysis with Time and Day </a:t>
            </a:r>
            <a:endParaRPr/>
          </a:p>
        </p:txBody>
      </p:sp>
      <p:cxnSp>
        <p:nvCxnSpPr>
          <p:cNvPr id="192" name="Google Shape;192;p25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518" y="2438400"/>
            <a:ext cx="5455917" cy="4320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cxnSp>
        <p:nvCxnSpPr>
          <p:cNvPr id="194" name="Google Shape;194;p25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65" y="2438400"/>
            <a:ext cx="5455917" cy="4320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39C9B-D1EC-9447-9354-03117983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b="1"/>
              <a:t>Clustering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359739E8-070F-4913-8432-51BF2C292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29691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68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FB00-F213-444F-B3EC-DF182845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7AB0A-07CA-3943-B2E5-E10B9DCB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99" y="710676"/>
            <a:ext cx="3529109" cy="3152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47661-E8C6-274E-BCD4-DF2CC216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739" y="484171"/>
            <a:ext cx="3526424" cy="3605225"/>
          </a:xfrm>
          <a:prstGeom prst="rect">
            <a:avLst/>
          </a:prstGeom>
        </p:spPr>
      </p:pic>
      <p:pic>
        <p:nvPicPr>
          <p:cNvPr id="1026" name="Picture 2" descr="https://lh3.googleusercontent.com/yUC7vQ8tHclX7FdrsYQYWE0iC2qLwLEUoGgmEBZTfaj9JV7yERHjf58qNzHOPSJS5rwfHIKGeGQr5hSsSwVv5ohCG6eMwTSi9UGMSJy-Ai4wSRsktKAGmp_njyuajliQ-CJWuQzr">
            <a:extLst>
              <a:ext uri="{FF2B5EF4-FFF2-40B4-BE49-F238E27FC236}">
                <a16:creationId xmlns:a16="http://schemas.microsoft.com/office/drawing/2014/main" id="{1D4D2006-4E34-4140-B268-B48294A3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648" y="699425"/>
            <a:ext cx="3553968" cy="338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91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E93AB2-54BC-1A44-AA99-1BE830A5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Topic Modelling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Latent Dirichlet Allocation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61BD9EB5-BBA3-40AB-B7D1-48ECE99A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259207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Google Shape;213;p27">
            <a:extLst>
              <a:ext uri="{FF2B5EF4-FFF2-40B4-BE49-F238E27FC236}">
                <a16:creationId xmlns:a16="http://schemas.microsoft.com/office/drawing/2014/main" id="{82A6583E-314E-5F4D-81CB-78A1AF41F1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456" y="4573002"/>
            <a:ext cx="2780271" cy="1903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88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490537" y="14105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LDA Visualization</a:t>
            </a:r>
            <a:endParaRPr/>
          </a:p>
        </p:txBody>
      </p:sp>
      <p:pic>
        <p:nvPicPr>
          <p:cNvPr id="2" name="LDA_Vis.mov">
            <a:hlinkClick r:id="" action="ppaction://media"/>
            <a:extLst>
              <a:ext uri="{FF2B5EF4-FFF2-40B4-BE49-F238E27FC236}">
                <a16:creationId xmlns:a16="http://schemas.microsoft.com/office/drawing/2014/main" id="{22F52B74-A3A3-604E-9DB1-1D87D8F5D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85886"/>
            <a:ext cx="12192000" cy="5573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CA152-25C4-8C4D-B9A6-07859137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of Tweets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3342225-A12B-48A6-B237-1A6694A6F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2596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073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Discoveries and Results</a:t>
            </a:r>
            <a:endParaRPr lang="en-US" dirty="0"/>
          </a:p>
        </p:txBody>
      </p:sp>
      <p:graphicFrame>
        <p:nvGraphicFramePr>
          <p:cNvPr id="227" name="Google Shape;225;p29">
            <a:extLst>
              <a:ext uri="{FF2B5EF4-FFF2-40B4-BE49-F238E27FC236}">
                <a16:creationId xmlns:a16="http://schemas.microsoft.com/office/drawing/2014/main" id="{9E1E7935-21E2-4A82-A522-D89A16C5C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3849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0BBE4C-B69D-7A4D-A9F4-3A9CCE7B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br>
              <a:rPr lang="en-US" b="1">
                <a:solidFill>
                  <a:schemeClr val="accent1"/>
                </a:solidFill>
                <a:latin typeface="Century Gothic"/>
                <a:sym typeface="Century Gothic"/>
              </a:rPr>
            </a:br>
            <a:r>
              <a:rPr lang="en-US" b="1">
                <a:solidFill>
                  <a:schemeClr val="accent1"/>
                </a:solidFill>
                <a:latin typeface="Century Gothic"/>
                <a:sym typeface="Century Gothic"/>
              </a:rPr>
              <a:t>Team Members: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FEE817F-226E-FA48-B7C8-18526E7C8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C55A11"/>
              </a:buClr>
              <a:buSzPts val="1000"/>
              <a:buNone/>
            </a:pPr>
            <a:r>
              <a:rPr lang="en-US" sz="2400" b="1">
                <a:latin typeface="Century Gothic"/>
                <a:sym typeface="Century Gothic"/>
              </a:rPr>
              <a:t>Jennifer Le</a:t>
            </a:r>
          </a:p>
          <a:p>
            <a:pPr marL="0" lvl="0" indent="0">
              <a:spcBef>
                <a:spcPts val="0"/>
              </a:spcBef>
              <a:buClr>
                <a:srgbClr val="C55A11"/>
              </a:buClr>
              <a:buSzPts val="1000"/>
              <a:buNone/>
            </a:pPr>
            <a:r>
              <a:rPr lang="en-US" sz="2400" b="1">
                <a:latin typeface="Century Gothic"/>
                <a:sym typeface="Century Gothic"/>
              </a:rPr>
              <a:t>Miao Zheng</a:t>
            </a:r>
          </a:p>
          <a:p>
            <a:pPr marL="0" lvl="0" indent="0">
              <a:spcBef>
                <a:spcPts val="0"/>
              </a:spcBef>
              <a:buClr>
                <a:srgbClr val="C55A11"/>
              </a:buClr>
              <a:buSzPts val="1000"/>
              <a:buNone/>
            </a:pPr>
            <a:r>
              <a:rPr lang="en-US" sz="2400" b="1">
                <a:latin typeface="Century Gothic"/>
                <a:sym typeface="Century Gothic"/>
              </a:rPr>
              <a:t>Meenakshi </a:t>
            </a:r>
          </a:p>
          <a:p>
            <a:pPr marL="0" lvl="0" indent="0">
              <a:spcBef>
                <a:spcPts val="0"/>
              </a:spcBef>
              <a:buClr>
                <a:srgbClr val="C55A11"/>
              </a:buClr>
              <a:buSzPts val="1000"/>
              <a:buNone/>
            </a:pPr>
            <a:r>
              <a:rPr lang="en-US" sz="2400" b="1">
                <a:latin typeface="Century Gothic"/>
                <a:sym typeface="Century Gothic"/>
              </a:rPr>
              <a:t>Sahithi Lakamana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1413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>
                <a:solidFill>
                  <a:schemeClr val="bg1"/>
                </a:solidFill>
              </a:rPr>
              <a:t>Challenges And Future Scope</a:t>
            </a:r>
            <a:endParaRPr lang="en-US" sz="3200">
              <a:solidFill>
                <a:schemeClr val="bg1"/>
              </a:solidFill>
            </a:endParaRPr>
          </a:p>
        </p:txBody>
      </p:sp>
      <p:graphicFrame>
        <p:nvGraphicFramePr>
          <p:cNvPr id="237" name="Google Shape;231;p30">
            <a:extLst>
              <a:ext uri="{FF2B5EF4-FFF2-40B4-BE49-F238E27FC236}">
                <a16:creationId xmlns:a16="http://schemas.microsoft.com/office/drawing/2014/main" id="{2D6A3383-74BA-42EE-9EFA-6DE45111F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190392"/>
              </p:ext>
            </p:extLst>
          </p:nvPr>
        </p:nvGraphicFramePr>
        <p:xfrm>
          <a:off x="288099" y="2166938"/>
          <a:ext cx="11699309" cy="448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b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 Questions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31"/>
          <p:cNvCxnSpPr/>
          <p:nvPr/>
        </p:nvCxnSpPr>
        <p:spPr>
          <a:xfrm>
            <a:off x="2209800" y="144863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0" name="Google Shape;240;p31" descr="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9632" y="2509911"/>
            <a:ext cx="3997637" cy="399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1"/>
              <a:t>Background and History</a:t>
            </a:r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b="1" dirty="0"/>
              <a:t>Disasters -Hurricane</a:t>
            </a:r>
          </a:p>
          <a:p>
            <a:pPr marL="285750" lvl="0" indent="-2857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800" b="1" dirty="0"/>
              <a:t>Hurricane Harvey , Category 4 storm </a:t>
            </a:r>
          </a:p>
          <a:p>
            <a:pPr marL="285750" lvl="0" indent="-2857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800" b="1" dirty="0"/>
              <a:t>August 25, 2017, caused $198 billion damage </a:t>
            </a:r>
          </a:p>
          <a:p>
            <a:pPr marL="285750" lvl="0" indent="-28575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800" b="1" dirty="0"/>
              <a:t>Triggered flooding in the Houston metropolitan area and Southeast Texas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800" b="1" dirty="0"/>
              <a:t>Social Media - Twitter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 dirty="0"/>
              <a:t>How useful social media can be during an emergency?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 dirty="0"/>
              <a:t>Can it help you find shelter?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 dirty="0"/>
              <a:t>Can help you get first aid or help/get rescued?</a:t>
            </a: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8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lang="en-US" sz="1800" dirty="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extLst/>
          </a:blip>
          <a:srcRect l="9861" r="2823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8;p16" descr="https://lh5.googleusercontent.com/f_nybTxqA5gwbwyEU9aV03Lh7s0gePSkSilHjNzHr8vatwuJLWthucOfIZfnyrOHVJSzODOuQHM8_RiWmxjmFdjD0bjRn4UI5JhbmkNFBJZJgrrPfTgR8raPWYTzwaXfXE5m7np2180">
            <a:extLst>
              <a:ext uri="{FF2B5EF4-FFF2-40B4-BE49-F238E27FC236}">
                <a16:creationId xmlns:a16="http://schemas.microsoft.com/office/drawing/2014/main" id="{B7B6718B-7D0B-FC46-9091-24B91FFBE67F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t="212" b="285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672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Problem Definition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524000" y="1525638"/>
            <a:ext cx="9144000" cy="4200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b="1" i="0" u="none" strike="noStrike" kern="1200" cap="none">
                <a:solidFill>
                  <a:srgbClr val="F6FD5A"/>
                </a:solidFill>
                <a:latin typeface="+mn-lt"/>
                <a:ea typeface="+mn-ea"/>
                <a:cs typeface="+mn-cs"/>
                <a:sym typeface="Calibri"/>
              </a:rPr>
              <a:t>HOW CAN SOCIAL MEDIA BE HELPFUL IN CASE OF DISASTERS</a:t>
            </a:r>
            <a:endParaRPr lang="en-US" b="0" i="0" u="none" strike="noStrike" kern="1200" cap="none">
              <a:solidFill>
                <a:srgbClr val="F6FD5A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b="0" i="0" u="none" strike="noStrike" kern="1200" cap="none">
              <a:solidFill>
                <a:srgbClr val="F6FD5A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endParaRPr lang="en-US" b="0" i="0" u="none" strike="noStrike" kern="1200" cap="none">
              <a:solidFill>
                <a:srgbClr val="F6FD5A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oogle Shape;127;p18"/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073" y="2393785"/>
            <a:ext cx="5630474" cy="3997637"/>
          </a:xfrm>
          <a:prstGeom prst="rect">
            <a:avLst/>
          </a:prstGeom>
          <a:noFill/>
        </p:spPr>
      </p:pic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18D0AEAC-2657-C842-8B67-FF02186F3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936836"/>
              </p:ext>
            </p:extLst>
          </p:nvPr>
        </p:nvGraphicFramePr>
        <p:xfrm>
          <a:off x="7252757" y="2310834"/>
          <a:ext cx="3590141" cy="3997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1523999" y="3011117"/>
            <a:ext cx="7556205" cy="13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 dirty="0"/>
              <a:t>Tools Used</a:t>
            </a:r>
            <a:endParaRPr dirty="0"/>
          </a:p>
        </p:txBody>
      </p:sp>
      <p:sp>
        <p:nvSpPr>
          <p:cNvPr id="134" name="Google Shape;134;p19"/>
          <p:cNvSpPr/>
          <p:nvPr/>
        </p:nvSpPr>
        <p:spPr>
          <a:xfrm rot="10800000" flipH="1">
            <a:off x="0" y="-22758"/>
            <a:ext cx="4522796" cy="2919017"/>
          </a:xfrm>
          <a:custGeom>
            <a:avLst/>
            <a:gdLst/>
            <a:ahLst/>
            <a:cxnLst/>
            <a:rect l="l" t="t" r="r" b="b"/>
            <a:pathLst>
              <a:path w="4522796" h="2919017" extrusionOk="0">
                <a:moveTo>
                  <a:pt x="0" y="2919017"/>
                </a:moveTo>
                <a:lnTo>
                  <a:pt x="4522796" y="2919017"/>
                </a:lnTo>
                <a:lnTo>
                  <a:pt x="3170909" y="0"/>
                </a:lnTo>
                <a:lnTo>
                  <a:pt x="0" y="0"/>
                </a:lnTo>
                <a:close/>
              </a:path>
            </a:pathLst>
          </a:custGeom>
          <a:solidFill>
            <a:srgbClr val="4559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568" y="537487"/>
            <a:ext cx="2273088" cy="229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121" y="825402"/>
            <a:ext cx="2289489" cy="171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1078" y="684376"/>
            <a:ext cx="2289489" cy="19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757" y="3208303"/>
            <a:ext cx="4092216" cy="14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6266810" y="5448626"/>
            <a:ext cx="5925190" cy="1409374"/>
          </a:xfrm>
          <a:custGeom>
            <a:avLst/>
            <a:gdLst/>
            <a:ahLst/>
            <a:cxnLst/>
            <a:rect l="l" t="t" r="r" b="b"/>
            <a:pathLst>
              <a:path w="5925190" h="1409374" extrusionOk="0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" y="5448626"/>
            <a:ext cx="6754821" cy="1409374"/>
          </a:xfrm>
          <a:custGeom>
            <a:avLst/>
            <a:gdLst/>
            <a:ahLst/>
            <a:cxnLst/>
            <a:rect l="l" t="t" r="r" b="b"/>
            <a:pathLst>
              <a:path w="6754821" h="1409374" extrusionOk="0">
                <a:moveTo>
                  <a:pt x="0" y="0"/>
                </a:moveTo>
                <a:lnTo>
                  <a:pt x="6754821" y="0"/>
                </a:lnTo>
                <a:lnTo>
                  <a:pt x="6102096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b="1" dirty="0"/>
              <a:t>DATA SET</a:t>
            </a:r>
            <a:endParaRPr lang="en-US" dirty="0"/>
          </a:p>
        </p:txBody>
      </p:sp>
      <p:graphicFrame>
        <p:nvGraphicFramePr>
          <p:cNvPr id="6" name="Text Placeholder 5">
            <a:extLst>
              <a:ext uri="{FF2B5EF4-FFF2-40B4-BE49-F238E27FC236}">
                <a16:creationId xmlns:a16="http://schemas.microsoft.com/office/drawing/2014/main" id="{FFCB2A67-C8B9-B544-88AA-A9F39732D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9492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642996" y="5124440"/>
            <a:ext cx="10906008" cy="111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sz="4800" b="1" dirty="0">
                <a:solidFill>
                  <a:schemeClr val="bg1"/>
                </a:solidFill>
              </a:rPr>
              <a:t>Exploratory Data Analysis</a:t>
            </a:r>
            <a:endParaRPr sz="48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800" b="1" dirty="0">
                <a:solidFill>
                  <a:schemeClr val="bg1"/>
                </a:solidFill>
              </a:rPr>
              <a:t>Word Cloud</a:t>
            </a:r>
            <a:br>
              <a:rPr lang="en-US" sz="2400" b="1" dirty="0"/>
            </a:br>
            <a:endParaRPr sz="2400" b="1" dirty="0"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946" y="599476"/>
            <a:ext cx="3529109" cy="35291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1" descr="https://lh6.googleusercontent.com/Z7iB3jsuufkxAf70dXPWkpK-B9-BeIcrKD9_yT2K233wX6Lm64zAOvXyNtpeSjQnuxYfDSrdgQJySy0Ye1cJcn6PzxY1iZF7roZVdO_-ladgAYXw9YBSNGE4Ru2gQGOxGA4FrsO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788" y="600819"/>
            <a:ext cx="3526424" cy="35264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400" y="618145"/>
            <a:ext cx="3553968" cy="34917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404040"/>
                </a:solidFill>
              </a:rPr>
              <a:t>Exploratory Data Analysis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624551"/>
            <a:ext cx="5291667" cy="35366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6868" y="676821"/>
            <a:ext cx="5316388" cy="34843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564</Words>
  <Application>Microsoft Macintosh PowerPoint</Application>
  <PresentationFormat>Widescreen</PresentationFormat>
  <Paragraphs>118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Calibri</vt:lpstr>
      <vt:lpstr>Office Theme</vt:lpstr>
      <vt:lpstr>Social Media Analysis in Disaster Management   </vt:lpstr>
      <vt:lpstr> Team Members:</vt:lpstr>
      <vt:lpstr>Background and History</vt:lpstr>
      <vt:lpstr>PowerPoint Presentation</vt:lpstr>
      <vt:lpstr>Problem Definition</vt:lpstr>
      <vt:lpstr>Tools Used</vt:lpstr>
      <vt:lpstr>DATA SET</vt:lpstr>
      <vt:lpstr>Exploratory Data Analysis Word Cloud </vt:lpstr>
      <vt:lpstr>Exploratory Data Analysis</vt:lpstr>
      <vt:lpstr>Hashtag Analysis</vt:lpstr>
      <vt:lpstr>Data Preprocessing</vt:lpstr>
      <vt:lpstr>PowerPoint Presentation</vt:lpstr>
      <vt:lpstr>Sentiment Analysis with Time and Day </vt:lpstr>
      <vt:lpstr>Clustering</vt:lpstr>
      <vt:lpstr>Clustering Results</vt:lpstr>
      <vt:lpstr>Topic Modelling Latent Dirichlet Allocation</vt:lpstr>
      <vt:lpstr>LDA Visualization</vt:lpstr>
      <vt:lpstr>Classification of Tweets</vt:lpstr>
      <vt:lpstr>Discoveries and Results</vt:lpstr>
      <vt:lpstr>Challenges And Future Scope</vt:lpstr>
      <vt:lpstr>Thank You!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Analysis in Disaster Management   </dc:title>
  <dc:creator>Meenakshi</dc:creator>
  <cp:lastModifiedBy>Meenakshi</cp:lastModifiedBy>
  <cp:revision>4</cp:revision>
  <dcterms:created xsi:type="dcterms:W3CDTF">2019-05-13T19:51:46Z</dcterms:created>
  <dcterms:modified xsi:type="dcterms:W3CDTF">2019-05-13T20:00:58Z</dcterms:modified>
</cp:coreProperties>
</file>